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1">
  <p:sldMasterIdLst>
    <p:sldMasterId id="2147483648" r:id="rId1"/>
    <p:sldMasterId id="2147483660" r:id="rId3"/>
    <p:sldMasterId id="2147483663" r:id="rId4"/>
  </p:sldMasterIdLst>
  <p:notesMasterIdLst>
    <p:notesMasterId r:id="rId6"/>
  </p:notesMasterIdLst>
  <p:handoutMasterIdLst>
    <p:handoutMasterId r:id="rId39"/>
  </p:handoutMasterIdLst>
  <p:sldIdLst>
    <p:sldId id="256" r:id="rId5"/>
    <p:sldId id="258" r:id="rId7"/>
    <p:sldId id="259" r:id="rId8"/>
    <p:sldId id="276" r:id="rId9"/>
    <p:sldId id="260" r:id="rId10"/>
    <p:sldId id="274" r:id="rId11"/>
    <p:sldId id="261" r:id="rId12"/>
    <p:sldId id="278" r:id="rId13"/>
    <p:sldId id="262" r:id="rId14"/>
    <p:sldId id="264" r:id="rId15"/>
    <p:sldId id="265" r:id="rId16"/>
    <p:sldId id="263" r:id="rId17"/>
    <p:sldId id="267" r:id="rId18"/>
    <p:sldId id="268" r:id="rId19"/>
    <p:sldId id="269" r:id="rId20"/>
    <p:sldId id="270" r:id="rId21"/>
    <p:sldId id="271" r:id="rId22"/>
    <p:sldId id="282" r:id="rId23"/>
    <p:sldId id="292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</p:sldIdLst>
  <p:sldSz cx="9145270" cy="5144770"/>
  <p:notesSz cx="6857365" cy="9143365"/>
  <p:custDataLst>
    <p:tags r:id="rId43"/>
  </p:custDataLst>
  <p:kinsoku lang="zh-CN" invalStChars="!%),.:;?]}¨·ˇˉ་―‖’”…‰∶、。〃々〉》」』】〕〗！＂＇％），．：；？］｀｜｝～￠&gt;¢°′″›℃〞︶︺︾﹀﹄﹚﹜﹞" invalEndChars="([{·‘“〈《「『【〔〖（．［｛￡￥$£¥〝﹙﹛﹝＄"/>
  <p:defaultTextStyle>
    <a:defPPr>
      <a:defRPr lang="zh-CN"/>
    </a:defPPr>
    <a:lvl1pPr marL="0" indent="0" algn="l" defTabSz="914400" fontAlgn="base" hangingPunct="1">
      <a:spcBef>
        <a:spcPts val="0"/>
      </a:spcBef>
      <a:spcAft>
        <a:spcPts val="0"/>
      </a:spcAft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Times New Roman" panose="02020603050405020304" charset="0"/>
      </a:defRPr>
    </a:lvl1pPr>
    <a:lvl2pPr marL="457200" indent="0" algn="l" defTabSz="914400" fontAlgn="base" hangingPunct="1">
      <a:spcBef>
        <a:spcPts val="0"/>
      </a:spcBef>
      <a:spcAft>
        <a:spcPts val="0"/>
      </a:spcAft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Times New Roman" panose="02020603050405020304" charset="0"/>
      </a:defRPr>
    </a:lvl2pPr>
    <a:lvl3pPr marL="914400" indent="0" algn="l" defTabSz="914400" fontAlgn="base" hangingPunct="1">
      <a:spcBef>
        <a:spcPts val="0"/>
      </a:spcBef>
      <a:spcAft>
        <a:spcPts val="0"/>
      </a:spcAft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Times New Roman" panose="02020603050405020304" charset="0"/>
      </a:defRPr>
    </a:lvl3pPr>
    <a:lvl4pPr marL="1371600" indent="0" algn="l" defTabSz="914400" fontAlgn="base" hangingPunct="1">
      <a:spcBef>
        <a:spcPts val="0"/>
      </a:spcBef>
      <a:spcAft>
        <a:spcPts val="0"/>
      </a:spcAft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Times New Roman" panose="02020603050405020304" charset="0"/>
      </a:defRPr>
    </a:lvl4pPr>
    <a:lvl5pPr marL="1828800" indent="0" algn="l" defTabSz="914400" fontAlgn="base" hangingPunct="1">
      <a:spcBef>
        <a:spcPts val="0"/>
      </a:spcBef>
      <a:spcAft>
        <a:spcPts val="0"/>
      </a:spcAft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Times New Roman" panose="02020603050405020304" charset="0"/>
      </a:defRPr>
    </a:lvl5pPr>
    <a:lvl6pPr marL="2286000" indent="0" algn="l" defTabSz="914400" eaLnBrk="1" fontAlgn="auto" latinLnBrk="0" hangingPunct="1"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Times New Roman" panose="02020603050405020304" charset="0"/>
      </a:defRPr>
    </a:lvl6pPr>
    <a:lvl7pPr marL="2743200" indent="0" algn="l" defTabSz="914400" eaLnBrk="1" fontAlgn="auto" latinLnBrk="0" hangingPunct="1"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Times New Roman" panose="02020603050405020304" charset="0"/>
      </a:defRPr>
    </a:lvl7pPr>
    <a:lvl8pPr marL="3201035" indent="0" algn="l" defTabSz="914400" eaLnBrk="1" fontAlgn="auto" latinLnBrk="0" hangingPunct="1"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Times New Roman" panose="02020603050405020304" charset="0"/>
      </a:defRPr>
    </a:lvl8pPr>
    <a:lvl9pPr marL="3201035" indent="0" algn="l" defTabSz="914400" eaLnBrk="1" fontAlgn="auto" latinLnBrk="0" hangingPunct="1"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Times New Roman" panose="0202060305040502030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63" userDrawn="1">
          <p15:clr>
            <a:srgbClr val="A4A3A4"/>
          </p15:clr>
        </p15:guide>
        <p15:guide id="2" orient="horz" pos="1490" userDrawn="1">
          <p15:clr>
            <a:srgbClr val="A4A3A4"/>
          </p15:clr>
        </p15:guide>
        <p15:guide id="3" pos="3764" userDrawn="1">
          <p15:clr>
            <a:srgbClr val="A4A3A4"/>
          </p15:clr>
        </p15:guide>
        <p15:guide id="4" pos="724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2791" userDrawn="1">
          <p15:clr>
            <a:srgbClr val="A4A3A4"/>
          </p15:clr>
        </p15:guide>
        <p15:guide id="7" pos="5432" userDrawn="1">
          <p15:clr>
            <a:srgbClr val="A4A3A4"/>
          </p15:clr>
        </p15:guide>
        <p15:guide id="8" pos="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A2A"/>
    <a:srgbClr val="2297CD"/>
    <a:srgbClr val="D87833"/>
    <a:srgbClr val="108887"/>
    <a:srgbClr val="EC6C3E"/>
    <a:srgbClr val="EF4136"/>
    <a:srgbClr val="E8EAE9"/>
    <a:srgbClr val="FCFCFC"/>
    <a:srgbClr val="CCD0D1"/>
    <a:srgbClr val="D7D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9500"/>
  </p:normalViewPr>
  <p:slideViewPr>
    <p:cSldViewPr showGuides="1">
      <p:cViewPr varScale="1">
        <p:scale>
          <a:sx n="81" d="100"/>
          <a:sy n="81" d="100"/>
        </p:scale>
        <p:origin x="0" y="0"/>
      </p:cViewPr>
      <p:guideLst>
        <p:guide orient="horz" pos="2263"/>
        <p:guide orient="horz" pos="1490"/>
        <p:guide pos="3764"/>
        <p:guide pos="7240"/>
        <p:guide pos="452"/>
        <p:guide pos="2791"/>
        <p:guide pos="5432"/>
        <p:guide pos="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0" y="0"/>
      </p:cViewPr>
      <p:guideLst/>
    </p:cSldViewPr>
  </p:notesViewPr>
  <p:gridSpacing cx="72009" cy="7200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3" Type="http://schemas.openxmlformats.org/officeDocument/2006/relationships/tags" Target="tags/tag9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39" Type="http://schemas.openxmlformats.org/officeDocument/2006/relationships/handoutMaster" Target="handoutMasters/handoutMaster1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页眉占位符"/>
          <p:cNvSpPr>
            <a:spLocks noGrp="1"/>
          </p:cNvSpPr>
          <p:nvPr>
            <p:ph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fontAlgn="base" hangingPunct="0"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defRPr>
            </a:lvl1pPr>
          </a:lstStyle>
          <a:p>
            <a:pPr marL="0" indent="0"/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9" name="日期占位符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r" defTabSz="914400" fontAlgn="base" hangingPunct="0"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defRPr>
            </a:lvl1pPr>
          </a:lstStyle>
          <a:p>
            <a:pPr marL="0" indent="0"/>
            <a:fld id="{CAD2D6BD-DE1B-4B5F-8B41-2702339687B9}" type="datetime5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70" name="页脚占位符"/>
          <p:cNvSpPr>
            <a:spLocks noGrp="1"/>
          </p:cNvSpPr>
          <p:nvPr>
            <p:ph type="ftr" idx="2"/>
          </p:nvPr>
        </p:nvSpPr>
        <p:spPr>
          <a:xfrm>
            <a:off x="0" y="8685213"/>
            <a:ext cx="2971800" cy="458786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>
            <a:lvl1pPr marL="0" indent="0" algn="l" defTabSz="914400" fontAlgn="base" hangingPunct="0"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defRPr>
            </a:lvl1pPr>
          </a:lstStyle>
          <a:p>
            <a:pPr marL="0" indent="0"/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71" name="编号占位符"/>
          <p:cNvSpPr>
            <a:spLocks noGrp="1"/>
          </p:cNvSpPr>
          <p:nvPr>
            <p:ph type="sldNum" idx="3"/>
          </p:nvPr>
        </p:nvSpPr>
        <p:spPr>
          <a:xfrm>
            <a:off x="3884613" y="8685213"/>
            <a:ext cx="2971800" cy="458786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>
            <a:lvl1pPr marL="0" indent="0" algn="r" defTabSz="914400" fontAlgn="base" hangingPunct="0"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defRPr>
            </a:lvl1pPr>
          </a:lstStyle>
          <a:p>
            <a:pPr marL="0" indent="0"/>
            <a:fld id="{CAD2D6BD-DE1B-4B5F-8B41-2702339687B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页眉占位符"/>
          <p:cNvSpPr>
            <a:spLocks noGrp="1"/>
          </p:cNvSpPr>
          <p:nvPr>
            <p:ph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fontAlgn="base" hangingPunct="0"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defRPr>
            </a:lvl1pPr>
          </a:lstStyle>
          <a:p>
            <a:pPr marL="0" indent="0"/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3" name="日期占位符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r" defTabSz="914400" fontAlgn="base" hangingPunct="0"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defRPr>
            </a:lvl1pPr>
          </a:lstStyle>
          <a:p>
            <a:pPr marL="0" indent="0"/>
            <a:fld id="{CAD2D6BD-DE1B-4B5F-8B41-2702339687B9}" type="datetime5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4" name="文本"/>
          <p:cNvSpPr>
            <a:spLocks noGrp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65" name="文本占位符 64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indent="0"/>
            <a:r>
              <a:rPr lang="zh-CN" altLang="en-US"/>
              <a:t>单击此处编辑母版文本样式</a:t>
            </a:r>
            <a:endParaRPr lang="en-US" altLang="zh-CN"/>
          </a:p>
          <a:p>
            <a:pPr marL="457200" lvl="1" indent="0"/>
            <a:r>
              <a:rPr lang="zh-CN" altLang="en-US"/>
              <a:t>第二级</a:t>
            </a:r>
            <a:endParaRPr lang="en-US" altLang="zh-CN"/>
          </a:p>
          <a:p>
            <a:pPr marL="914400" lvl="2" indent="0"/>
            <a:r>
              <a:rPr lang="zh-CN" altLang="en-US"/>
              <a:t>第三级</a:t>
            </a:r>
            <a:endParaRPr lang="en-US" altLang="zh-CN"/>
          </a:p>
          <a:p>
            <a:pPr marL="1371600" lvl="3" indent="0"/>
            <a:r>
              <a:rPr lang="zh-CN" altLang="en-US"/>
              <a:t>第四级</a:t>
            </a:r>
            <a:endParaRPr lang="en-US" altLang="zh-CN"/>
          </a:p>
          <a:p>
            <a:pPr marL="1828800"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6" name="页脚占位符"/>
          <p:cNvSpPr>
            <a:spLocks noGrp="1"/>
          </p:cNvSpPr>
          <p:nvPr>
            <p:ph type="ft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>
            <a:lvl1pPr marL="0" indent="0" algn="l" defTabSz="914400" fontAlgn="base" hangingPunct="0"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defRPr>
            </a:lvl1pPr>
          </a:lstStyle>
          <a:p>
            <a:pPr marL="0" indent="0"/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7" name="编号占位符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>
            <a:lvl1pPr marL="0" indent="0" algn="r" defTabSz="914400" fontAlgn="base" hangingPunct="0"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defRPr>
            </a:lvl1pPr>
          </a:lstStyle>
          <a:p>
            <a:pPr marL="0" indent="0"/>
            <a:fld id="{CAD2D6BD-DE1B-4B5F-8B41-2702339687B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Calibri" panose="020F0502020204030204" pitchFamily="34" charset="0"/>
      </a:defRPr>
    </a:lvl1pPr>
    <a:lvl2pPr marL="4572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Calibri" panose="020F0502020204030204" pitchFamily="34" charset="0"/>
      </a:defRPr>
    </a:lvl2pPr>
    <a:lvl3pPr marL="9144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Calibri" panose="020F0502020204030204" pitchFamily="34" charset="0"/>
      </a:defRPr>
    </a:lvl3pPr>
    <a:lvl4pPr marL="13716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Calibri" panose="020F0502020204030204" pitchFamily="34" charset="0"/>
      </a:defRPr>
    </a:lvl4pPr>
    <a:lvl5pPr marL="18288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Calibri" panose="020F0502020204030204" pitchFamily="34" charset="0"/>
      </a:defRPr>
    </a:lvl5pPr>
    <a:lvl6pPr marL="22860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Calibri" panose="020F0502020204030204" pitchFamily="34" charset="0"/>
      </a:defRPr>
    </a:lvl6pPr>
    <a:lvl7pPr marL="27432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Calibri" panose="020F0502020204030204" pitchFamily="34" charset="0"/>
      </a:defRPr>
    </a:lvl7pPr>
    <a:lvl8pPr marL="3201035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Calibri" panose="020F0502020204030204" pitchFamily="34" charset="0"/>
      </a:defRPr>
    </a:lvl8pPr>
    <a:lvl9pPr marL="3201035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幻灯片图像占位符 76"/>
          <p:cNvSpPr>
            <a:spLocks noGrp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78" name="文本占位符 77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79" name="编号占位符"/>
          <p:cNvSpPr>
            <a:spLocks noGrp="1"/>
          </p:cNvSpPr>
          <p:nvPr>
            <p:ph type="sldNum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pPr marL="0" indent="0"/>
            <a:fld id="{CAD2D6BD-DE1B-4B5F-8B41-2702339687B9}" type="slidenum">
              <a:rPr lang="en-US" altLang="zh-CN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7" name="编号占位符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>
            <a:lvl1pPr marL="0" indent="0" algn="r" defTabSz="914400" fontAlgn="base" hangingPunct="0"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defRPr>
            </a:lvl1pPr>
          </a:lstStyle>
          <a:p>
            <a:pPr marL="0" indent="0"/>
            <a:fld id="{CAD2D6BD-DE1B-4B5F-8B41-2702339687B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7" name="编号占位符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>
            <a:lvl1pPr marL="0" indent="0" algn="r" defTabSz="914400" fontAlgn="base" hangingPunct="0"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defRPr>
            </a:lvl1pPr>
          </a:lstStyle>
          <a:p>
            <a:pPr marL="0" indent="0"/>
            <a:fld id="{CAD2D6BD-DE1B-4B5F-8B41-2702339687B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7" name="编号占位符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>
            <a:lvl1pPr marL="0" indent="0" algn="r" defTabSz="914400" fontAlgn="base" hangingPunct="0"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defRPr>
            </a:lvl1pPr>
          </a:lstStyle>
          <a:p>
            <a:pPr marL="0" indent="0"/>
            <a:fld id="{CAD2D6BD-DE1B-4B5F-8B41-2702339687B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7" name="编号占位符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>
            <a:lvl1pPr marL="0" indent="0" algn="r" defTabSz="914400" fontAlgn="base" hangingPunct="0"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defRPr>
            </a:lvl1pPr>
          </a:lstStyle>
          <a:p>
            <a:pPr marL="0" indent="0"/>
            <a:fld id="{CAD2D6BD-DE1B-4B5F-8B41-2702339687B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7" name="编号占位符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>
            <a:lvl1pPr marL="0" indent="0" algn="r" defTabSz="914400" fontAlgn="base" hangingPunct="0"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defRPr>
            </a:lvl1pPr>
          </a:lstStyle>
          <a:p>
            <a:pPr marL="0" indent="0"/>
            <a:fld id="{CAD2D6BD-DE1B-4B5F-8B41-2702339687B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7" name="编号占位符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>
            <a:lvl1pPr marL="0" indent="0" algn="r" defTabSz="914400" fontAlgn="base" hangingPunct="0"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defRPr>
            </a:lvl1pPr>
          </a:lstStyle>
          <a:p>
            <a:pPr marL="0" indent="0"/>
            <a:fld id="{CAD2D6BD-DE1B-4B5F-8B41-2702339687B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7" name="编号占位符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>
            <a:lvl1pPr marL="0" indent="0" algn="r" defTabSz="914400" fontAlgn="base" hangingPunct="0"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defRPr>
            </a:lvl1pPr>
          </a:lstStyle>
          <a:p>
            <a:pPr marL="0" indent="0"/>
            <a:fld id="{CAD2D6BD-DE1B-4B5F-8B41-2702339687B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7" name="编号占位符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>
            <a:lvl1pPr marL="0" indent="0" algn="r" defTabSz="914400" fontAlgn="base" hangingPunct="0"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defRPr>
            </a:lvl1pPr>
          </a:lstStyle>
          <a:p>
            <a:pPr marL="0" indent="0"/>
            <a:fld id="{CAD2D6BD-DE1B-4B5F-8B41-2702339687B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7" name="编号占位符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>
            <a:lvl1pPr marL="0" indent="0" algn="r" defTabSz="914400" fontAlgn="base" hangingPunct="0"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defRPr>
            </a:lvl1pPr>
          </a:lstStyle>
          <a:p>
            <a:pPr marL="0" indent="0"/>
            <a:fld id="{CAD2D6BD-DE1B-4B5F-8B41-2702339687B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幻灯片图像占位符 105"/>
          <p:cNvSpPr>
            <a:spLocks noGrp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107" name="文本占位符 106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08" name="编号占位符"/>
          <p:cNvSpPr>
            <a:spLocks noGrp="1"/>
          </p:cNvSpPr>
          <p:nvPr>
            <p:ph type="sldNum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pPr marL="0" indent="0"/>
            <a:fld id="{CAD2D6BD-DE1B-4B5F-8B41-2702339687B9}" type="slidenum">
              <a:rPr lang="en-US" altLang="zh-CN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7" name="编号占位符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>
            <a:lvl1pPr marL="0" indent="0" algn="r" defTabSz="914400" fontAlgn="base" hangingPunct="0"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defRPr>
            </a:lvl1pPr>
          </a:lstStyle>
          <a:p>
            <a:pPr marL="0" indent="0"/>
            <a:fld id="{CAD2D6BD-DE1B-4B5F-8B41-2702339687B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7" name="编号占位符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>
            <a:lvl1pPr marL="0" indent="0" algn="r" defTabSz="914400" fontAlgn="base" hangingPunct="0"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defRPr>
            </a:lvl1pPr>
          </a:lstStyle>
          <a:p>
            <a:pPr marL="0" indent="0"/>
            <a:fld id="{CAD2D6BD-DE1B-4B5F-8B41-2702339687B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7" name="编号占位符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>
            <a:lvl1pPr marL="0" indent="0" algn="r" defTabSz="914400" fontAlgn="base" hangingPunct="0"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defRPr>
            </a:lvl1pPr>
          </a:lstStyle>
          <a:p>
            <a:pPr marL="0" indent="0"/>
            <a:fld id="{CAD2D6BD-DE1B-4B5F-8B41-2702339687B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幻灯片图像占位符 105"/>
          <p:cNvSpPr>
            <a:spLocks noGrp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107" name="文本占位符 106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08" name="编号占位符"/>
          <p:cNvSpPr>
            <a:spLocks noGrp="1"/>
          </p:cNvSpPr>
          <p:nvPr>
            <p:ph type="sldNum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pPr marL="0" indent="0"/>
            <a:fld id="{CAD2D6BD-DE1B-4B5F-8B41-2702339687B9}" type="slidenum">
              <a:rPr lang="en-US" altLang="zh-CN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幻灯片图像占位符 130"/>
          <p:cNvSpPr>
            <a:spLocks noGrp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132" name="文本占位符 131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33" name="编号占位符"/>
          <p:cNvSpPr>
            <a:spLocks noGrp="1"/>
          </p:cNvSpPr>
          <p:nvPr>
            <p:ph type="sldNum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pPr marL="0" indent="0"/>
            <a:fld id="{CAD2D6BD-DE1B-4B5F-8B41-2702339687B9}" type="slidenum">
              <a:rPr lang="en-US" altLang="zh-CN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7" name="编号占位符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>
            <a:lvl1pPr marL="0" indent="0" algn="r" defTabSz="914400" fontAlgn="base" hangingPunct="0"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defRPr>
            </a:lvl1pPr>
          </a:lstStyle>
          <a:p>
            <a:pPr marL="0" indent="0"/>
            <a:fld id="{CAD2D6BD-DE1B-4B5F-8B41-2702339687B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7" name="编号占位符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>
            <a:lvl1pPr marL="0" indent="0" algn="r" defTabSz="914400" fontAlgn="base" hangingPunct="0"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defRPr>
            </a:lvl1pPr>
          </a:lstStyle>
          <a:p>
            <a:pPr marL="0" indent="0"/>
            <a:fld id="{CAD2D6BD-DE1B-4B5F-8B41-2702339687B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"/>
          <p:cNvSpPr>
            <a:spLocks noGrp="1"/>
          </p:cNvSpPr>
          <p:nvPr>
            <p:ph type="ctrTitle"/>
          </p:nvPr>
        </p:nvSpPr>
        <p:spPr>
          <a:xfrm>
            <a:off x="685919" y="1598313"/>
            <a:ext cx="7773749" cy="110285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" name="文本"/>
          <p:cNvSpPr>
            <a:spLocks noGrp="1"/>
          </p:cNvSpPr>
          <p:nvPr>
            <p:ph type="subTitle" idx="1"/>
          </p:nvPr>
        </p:nvSpPr>
        <p:spPr>
          <a:xfrm>
            <a:off x="1371838" y="2915550"/>
            <a:ext cx="6401911" cy="131485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ctr" defTabSz="914400" fontAlgn="base" hangingPunct="1">
              <a:buNone/>
              <a:defRPr>
                <a:solidFill>
                  <a:srgbClr val="898989"/>
                </a:solidFill>
              </a:defRPr>
            </a:lvl1pPr>
            <a:lvl2pPr marL="457200" indent="0" algn="ctr" defTabSz="914400" fontAlgn="base" hangingPunct="1">
              <a:buNone/>
              <a:defRPr>
                <a:solidFill>
                  <a:srgbClr val="898989"/>
                </a:solidFill>
              </a:defRPr>
            </a:lvl2pPr>
            <a:lvl3pPr marL="914400" indent="0" algn="ctr" defTabSz="914400" fontAlgn="base" hangingPunct="1">
              <a:buNone/>
              <a:defRPr>
                <a:solidFill>
                  <a:srgbClr val="898989"/>
                </a:solidFill>
              </a:defRPr>
            </a:lvl3pPr>
            <a:lvl4pPr marL="1371600" indent="0" algn="ctr" defTabSz="914400" fontAlgn="base" hangingPunct="1">
              <a:buNone/>
              <a:defRPr>
                <a:solidFill>
                  <a:srgbClr val="898989"/>
                </a:solidFill>
              </a:defRPr>
            </a:lvl4pPr>
            <a:lvl5pPr marL="1828800" indent="0" algn="ctr" defTabSz="914400" fontAlgn="base" hangingPunct="1">
              <a:buNone/>
              <a:defRPr>
                <a:solidFill>
                  <a:srgbClr val="898989"/>
                </a:solidFill>
              </a:defRPr>
            </a:lvl5pPr>
            <a:lvl6pPr marL="2286000" indent="0" algn="ctr" defTabSz="914400" fontAlgn="auto" hangingPunct="1">
              <a:buNone/>
              <a:defRPr>
                <a:solidFill>
                  <a:srgbClr val="898989"/>
                </a:solidFill>
              </a:defRPr>
            </a:lvl6pPr>
            <a:lvl7pPr marL="2743200" indent="0" algn="ctr" defTabSz="914400" fontAlgn="auto" hangingPunct="1">
              <a:buNone/>
              <a:defRPr>
                <a:solidFill>
                  <a:srgbClr val="898989"/>
                </a:solidFill>
              </a:defRPr>
            </a:lvl7pPr>
            <a:lvl8pPr marL="3201035" indent="0" algn="ctr" defTabSz="914400" fontAlgn="auto" hangingPunct="1">
              <a:buNone/>
              <a:defRPr>
                <a:solidFill>
                  <a:srgbClr val="898989"/>
                </a:solidFill>
              </a:defRPr>
            </a:lvl8pPr>
            <a:lvl9pPr marL="3201035" indent="0" algn="ctr" defTabSz="914400" fontAlgn="auto" hangingPunct="1">
              <a:buNone/>
              <a:defRPr>
                <a:solidFill>
                  <a:srgbClr val="898989"/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9" name="日期占位符"/>
          <p:cNvSpPr>
            <a:spLocks noGrp="1"/>
          </p:cNvSpPr>
          <p:nvPr>
            <p:ph type="dt" idx="10"/>
          </p:nvPr>
        </p:nvSpPr>
        <p:spPr>
          <a:xfrm>
            <a:off x="457279" y="4768735"/>
            <a:ext cx="2133971" cy="27472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defTabSz="914400" fontAlgn="base" hangingPunct="0">
              <a:defRPr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10" name="页脚占位符"/>
          <p:cNvSpPr>
            <a:spLocks noGrp="1"/>
          </p:cNvSpPr>
          <p:nvPr>
            <p:ph type="ftr" idx="11"/>
          </p:nvPr>
        </p:nvSpPr>
        <p:spPr>
          <a:xfrm>
            <a:off x="3124743" y="4768735"/>
            <a:ext cx="2896103" cy="27472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defTabSz="914400" fontAlgn="base" hangingPunct="0">
              <a:defRPr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11" name="编号占位符"/>
          <p:cNvSpPr>
            <a:spLocks noGrp="1"/>
          </p:cNvSpPr>
          <p:nvPr>
            <p:ph type="sldNum" idx="12"/>
          </p:nvPr>
        </p:nvSpPr>
        <p:spPr>
          <a:xfrm>
            <a:off x="6554338" y="4768735"/>
            <a:ext cx="2133971" cy="27472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defTabSz="914400" fontAlgn="base" hangingPunct="0">
              <a:defRPr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indent="0"/>
            <a:fld id="{CAD2D6BD-DE1B-4B5F-8B41-2702339687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699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"/>
          <p:cNvSpPr>
            <a:spLocks noGrp="1"/>
          </p:cNvSpPr>
          <p:nvPr>
            <p:ph type="title"/>
          </p:nvPr>
        </p:nvSpPr>
        <p:spPr>
          <a:xfrm>
            <a:off x="457280" y="206438"/>
            <a:ext cx="8231028" cy="8575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9" name="竖排文字占位符"/>
          <p:cNvSpPr>
            <a:spLocks noGrp="1"/>
          </p:cNvSpPr>
          <p:nvPr>
            <p:ph type="body" orient="vert" idx="1"/>
          </p:nvPr>
        </p:nvSpPr>
        <p:spPr>
          <a:xfrm>
            <a:off x="457280" y="1200521"/>
            <a:ext cx="8231028" cy="339512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eaVert" wrap="square" lIns="91440" tIns="45720" rIns="91440" bIns="45720" anchor="t" anchorCtr="0">
            <a:noAutofit/>
          </a:bodyPr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0" name="日期占位符"/>
          <p:cNvSpPr>
            <a:spLocks noGrp="1"/>
          </p:cNvSpPr>
          <p:nvPr>
            <p:ph type="dt" idx="10"/>
          </p:nvPr>
        </p:nvSpPr>
        <p:spPr>
          <a:xfrm>
            <a:off x="457279" y="4768735"/>
            <a:ext cx="2133971" cy="27472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defTabSz="914400" fontAlgn="base" hangingPunct="0">
              <a:defRPr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51" name="页脚占位符"/>
          <p:cNvSpPr>
            <a:spLocks noGrp="1"/>
          </p:cNvSpPr>
          <p:nvPr>
            <p:ph type="ftr" idx="11"/>
          </p:nvPr>
        </p:nvSpPr>
        <p:spPr>
          <a:xfrm>
            <a:off x="3124743" y="4768735"/>
            <a:ext cx="2896103" cy="27472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defTabSz="914400" fontAlgn="base" hangingPunct="0">
              <a:defRPr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52" name="编号占位符"/>
          <p:cNvSpPr>
            <a:spLocks noGrp="1"/>
          </p:cNvSpPr>
          <p:nvPr>
            <p:ph type="sldNum" idx="12"/>
          </p:nvPr>
        </p:nvSpPr>
        <p:spPr>
          <a:xfrm>
            <a:off x="6554338" y="4768735"/>
            <a:ext cx="2133971" cy="27472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defTabSz="914400" fontAlgn="base" hangingPunct="0">
              <a:defRPr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indent="0"/>
            <a:fld id="{CAD2D6BD-DE1B-4B5F-8B41-2702339687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699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竖排标题"/>
          <p:cNvSpPr>
            <a:spLocks noGrp="1"/>
          </p:cNvSpPr>
          <p:nvPr>
            <p:ph type="title" orient="vert"/>
          </p:nvPr>
        </p:nvSpPr>
        <p:spPr>
          <a:xfrm>
            <a:off x="6630551" y="154830"/>
            <a:ext cx="2057757" cy="329190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eaVert" wrap="square" lIns="91440" tIns="45720" rIns="91440" bIns="45720" anchor="t" anchorCtr="0">
            <a:noAutofit/>
          </a:bodyPr>
          <a:lstStyle/>
          <a:p>
            <a:pPr mar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4" name="竖排文字占位符"/>
          <p:cNvSpPr>
            <a:spLocks noGrp="1"/>
          </p:cNvSpPr>
          <p:nvPr>
            <p:ph type="body" orient="vert" idx="1"/>
          </p:nvPr>
        </p:nvSpPr>
        <p:spPr>
          <a:xfrm>
            <a:off x="457280" y="154830"/>
            <a:ext cx="6020845" cy="329190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eaVert" wrap="square" lIns="91440" tIns="45720" rIns="91440" bIns="45720" anchor="t" anchorCtr="0">
            <a:noAutofit/>
          </a:bodyPr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5" name="日期占位符"/>
          <p:cNvSpPr>
            <a:spLocks noGrp="1"/>
          </p:cNvSpPr>
          <p:nvPr>
            <p:ph type="dt" idx="10"/>
          </p:nvPr>
        </p:nvSpPr>
        <p:spPr>
          <a:xfrm>
            <a:off x="457279" y="4768735"/>
            <a:ext cx="2133971" cy="27472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defTabSz="914400" fontAlgn="base" hangingPunct="0">
              <a:defRPr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56" name="页脚占位符"/>
          <p:cNvSpPr>
            <a:spLocks noGrp="1"/>
          </p:cNvSpPr>
          <p:nvPr>
            <p:ph type="ftr" idx="11"/>
          </p:nvPr>
        </p:nvSpPr>
        <p:spPr>
          <a:xfrm>
            <a:off x="3124743" y="4768735"/>
            <a:ext cx="2896103" cy="27472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defTabSz="914400" fontAlgn="base" hangingPunct="0">
              <a:defRPr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57" name="编号占位符"/>
          <p:cNvSpPr>
            <a:spLocks noGrp="1"/>
          </p:cNvSpPr>
          <p:nvPr>
            <p:ph type="sldNum" idx="12"/>
          </p:nvPr>
        </p:nvSpPr>
        <p:spPr>
          <a:xfrm>
            <a:off x="6554338" y="4768735"/>
            <a:ext cx="2133971" cy="27472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defTabSz="914400" fontAlgn="base" hangingPunct="0">
              <a:defRPr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indent="0"/>
            <a:fld id="{CAD2D6BD-DE1B-4B5F-8B41-2702339687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699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日期占位符"/>
          <p:cNvSpPr>
            <a:spLocks noGrp="1"/>
          </p:cNvSpPr>
          <p:nvPr>
            <p:ph type="dt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defTabSz="914400" fontAlgn="base" hangingPunct="0">
              <a:defRPr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60" name="页脚占位符"/>
          <p:cNvSpPr>
            <a:spLocks noGrp="1"/>
          </p:cNvSpPr>
          <p:nvPr>
            <p:ph type="ftr" idx="11"/>
          </p:nvPr>
        </p:nvSpPr>
        <p:spPr>
          <a:xfrm>
            <a:off x="3124200" y="4768850"/>
            <a:ext cx="2897187" cy="2730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defTabSz="914400" fontAlgn="base" hangingPunct="0">
              <a:defRPr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61" name="编号占位符"/>
          <p:cNvSpPr>
            <a:spLocks noGrp="1"/>
          </p:cNvSpPr>
          <p:nvPr>
            <p:ph type="sldNum" idx="12"/>
          </p:nvPr>
        </p:nvSpPr>
        <p:spPr>
          <a:xfrm>
            <a:off x="6554788" y="4768850"/>
            <a:ext cx="2133600" cy="2730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defTabSz="914400" fontAlgn="base" hangingPunct="0">
              <a:defRPr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indent="0"/>
            <a:fld id="{CAD2D6BD-DE1B-4B5F-8B41-2702339687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699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59" y="841980"/>
            <a:ext cx="6858953" cy="179114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59" y="2702196"/>
            <a:ext cx="6858953" cy="124212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37" y="4768440"/>
            <a:ext cx="2057686" cy="273911"/>
          </a:xfrm>
        </p:spPr>
        <p:txBody>
          <a:bodyPr/>
          <a:lstStyle/>
          <a:p>
            <a:fld id="{A36F7BF9-3B2E-45A7-99E8-926B042594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371" y="4768440"/>
            <a:ext cx="3086529" cy="27391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8847" y="4768440"/>
            <a:ext cx="2057686" cy="273911"/>
          </a:xfrm>
        </p:spPr>
        <p:txBody>
          <a:bodyPr/>
          <a:lstStyle/>
          <a:p>
            <a:fld id="{303C5ECE-9727-4935-B394-2FE51D3421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59" y="841980"/>
            <a:ext cx="6858953" cy="179114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59" y="2702196"/>
            <a:ext cx="6858953" cy="124212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7BF9-3B2E-45A7-99E8-926B042594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5ECE-9727-4935-B394-2FE51D3421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7BF9-3B2E-45A7-99E8-926B042594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5ECE-9727-4935-B394-2FE51D3421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74" y="1282620"/>
            <a:ext cx="7887795" cy="21400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74" y="3442947"/>
            <a:ext cx="7887795" cy="112541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7BF9-3B2E-45A7-99E8-926B042594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5ECE-9727-4935-B394-2FE51D3421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737" y="1369557"/>
            <a:ext cx="3886740" cy="326430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793" y="1369557"/>
            <a:ext cx="3886740" cy="326430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7BF9-3B2E-45A7-99E8-926B042594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5ECE-9727-4935-B394-2FE51D3421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28" y="273911"/>
            <a:ext cx="7887795" cy="99441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28" y="1261184"/>
            <a:ext cx="3868878" cy="61808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28" y="1879270"/>
            <a:ext cx="3868878" cy="276412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793" y="1261184"/>
            <a:ext cx="3887931" cy="61808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793" y="1879270"/>
            <a:ext cx="3887931" cy="276412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7BF9-3B2E-45A7-99E8-926B042594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5ECE-9727-4935-B394-2FE51D3421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28" y="273911"/>
            <a:ext cx="7887795" cy="99441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28" y="1261184"/>
            <a:ext cx="3868878" cy="61808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28" y="1879270"/>
            <a:ext cx="3868878" cy="276412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793" y="1261184"/>
            <a:ext cx="3887931" cy="61808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793" y="1879270"/>
            <a:ext cx="3887931" cy="276412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7BF9-3B2E-45A7-99E8-926B042594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5ECE-9727-4935-B394-2FE51D34216E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83451" y="5055926"/>
            <a:ext cx="918230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 rotWithShape="1">
          <a:gsLst>
            <a:gs pos="26000">
              <a:srgbClr val="EBECF0">
                <a:alpha val="100000"/>
              </a:srgbClr>
            </a:gs>
            <a:gs pos="0">
              <a:srgbClr val="D7D9E1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699">
        <p:fade/>
      </p:transition>
    </mc:Choice>
    <mc:Fallback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7BF9-3B2E-45A7-99E8-926B042594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5ECE-9727-4935-B394-2FE51D3421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7BF9-3B2E-45A7-99E8-926B042594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5ECE-9727-4935-B394-2FE51D3421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28" y="342985"/>
            <a:ext cx="2949587" cy="120044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931" y="740752"/>
            <a:ext cx="4629793" cy="365612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28" y="1543431"/>
            <a:ext cx="2949587" cy="285939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7BF9-3B2E-45A7-99E8-926B042594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5ECE-9727-4935-B394-2FE51D3421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28" y="342985"/>
            <a:ext cx="2949587" cy="120044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931" y="740752"/>
            <a:ext cx="4629793" cy="365612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28" y="1543431"/>
            <a:ext cx="2949587" cy="285939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7BF9-3B2E-45A7-99E8-926B042594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5ECE-9727-4935-B394-2FE51D3421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7BF9-3B2E-45A7-99E8-926B042594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5ECE-9727-4935-B394-2FE51D3421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4584" y="273911"/>
            <a:ext cx="1971949" cy="435995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37" y="273911"/>
            <a:ext cx="5801531" cy="435995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7BF9-3B2E-45A7-99E8-926B042594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5ECE-9727-4935-B394-2FE51D3421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 r="-2"/>
          <a:stretch>
            <a:fillRect/>
          </a:stretch>
        </p:blipFill>
        <p:spPr>
          <a:xfrm>
            <a:off x="1" y="-13926"/>
            <a:ext cx="9145270" cy="51586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日期占位符"/>
          <p:cNvSpPr>
            <a:spLocks noGrp="1"/>
          </p:cNvSpPr>
          <p:nvPr>
            <p:ph type="dt" idx="10"/>
          </p:nvPr>
        </p:nvSpPr>
        <p:spPr>
          <a:xfrm>
            <a:off x="457279" y="4768735"/>
            <a:ext cx="2133971" cy="27472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defTabSz="914400" fontAlgn="base" hangingPunct="0">
              <a:defRPr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13" name="页脚占位符"/>
          <p:cNvSpPr>
            <a:spLocks noGrp="1"/>
          </p:cNvSpPr>
          <p:nvPr>
            <p:ph type="ftr" idx="11"/>
          </p:nvPr>
        </p:nvSpPr>
        <p:spPr>
          <a:xfrm>
            <a:off x="3124743" y="4768735"/>
            <a:ext cx="2896103" cy="27472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defTabSz="914400" fontAlgn="base" hangingPunct="0">
              <a:defRPr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14" name="编号占位符"/>
          <p:cNvSpPr>
            <a:spLocks noGrp="1"/>
          </p:cNvSpPr>
          <p:nvPr>
            <p:ph type="sldNum" idx="12"/>
          </p:nvPr>
        </p:nvSpPr>
        <p:spPr>
          <a:xfrm>
            <a:off x="6554338" y="4768735"/>
            <a:ext cx="2133971" cy="27472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defTabSz="914400" fontAlgn="base" hangingPunct="0">
              <a:defRPr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indent="0"/>
            <a:fld id="{CAD2D6BD-DE1B-4B5F-8B41-2702339687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699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"/>
          <p:cNvSpPr>
            <a:spLocks noGrp="1"/>
          </p:cNvSpPr>
          <p:nvPr>
            <p:ph type="title"/>
          </p:nvPr>
        </p:nvSpPr>
        <p:spPr>
          <a:xfrm>
            <a:off x="457280" y="206438"/>
            <a:ext cx="8231028" cy="8575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6" name="内容占位符"/>
          <p:cNvSpPr>
            <a:spLocks noGrp="1"/>
          </p:cNvSpPr>
          <p:nvPr>
            <p:ph idx="1"/>
          </p:nvPr>
        </p:nvSpPr>
        <p:spPr>
          <a:xfrm>
            <a:off x="457280" y="900392"/>
            <a:ext cx="4039301" cy="254634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defTabSz="914400" fontAlgn="base" hangingPunct="1">
              <a:defRPr sz="2800"/>
            </a:lvl1pPr>
            <a:lvl2pPr marL="742950" indent="-285750" defTabSz="914400" fontAlgn="base" hangingPunct="1">
              <a:defRPr sz="2400"/>
            </a:lvl2pPr>
            <a:lvl3pPr marL="1143000" indent="-228600" defTabSz="914400" fontAlgn="base" hangingPunct="1">
              <a:defRPr sz="2000"/>
            </a:lvl3pPr>
            <a:lvl4pPr marL="1600200" indent="-228600" defTabSz="914400" fontAlgn="base" hangingPunct="1">
              <a:defRPr sz="1800"/>
            </a:lvl4pPr>
            <a:lvl5pPr marL="2057400" indent="-228600" defTabSz="914400" fontAlgn="base" hangingPunct="1">
              <a:defRPr sz="1800"/>
            </a:lvl5pPr>
          </a:lstStyle>
          <a:p>
            <a:r>
              <a:rPr lang="zh-CN" altLang="en-US"/>
              <a:t>单击此处编辑母版文本样式</a:t>
            </a:r>
            <a:endParaRPr lang="en-US" altLang="zh-CN"/>
          </a:p>
          <a:p>
            <a:pPr marL="742950" lvl="1" indent="-285750"/>
            <a:r>
              <a:rPr lang="zh-CN" altLang="en-US"/>
              <a:t>第二级</a:t>
            </a:r>
            <a:endParaRPr lang="en-US" altLang="zh-CN"/>
          </a:p>
          <a:p>
            <a:pPr marL="1143000" lvl="2" indent="-228600"/>
            <a:r>
              <a:rPr lang="zh-CN" altLang="en-US"/>
              <a:t>第三级</a:t>
            </a:r>
            <a:endParaRPr lang="en-US" altLang="zh-CN"/>
          </a:p>
          <a:p>
            <a:pPr marL="1600200" lvl="3" indent="-228600"/>
            <a:r>
              <a:rPr lang="zh-CN" altLang="en-US"/>
              <a:t>第四级</a:t>
            </a:r>
            <a:endParaRPr lang="en-US" altLang="zh-CN"/>
          </a:p>
          <a:p>
            <a:pPr marL="2057400"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7" name="内容占位符"/>
          <p:cNvSpPr>
            <a:spLocks noGrp="1"/>
          </p:cNvSpPr>
          <p:nvPr>
            <p:ph idx="2"/>
          </p:nvPr>
        </p:nvSpPr>
        <p:spPr>
          <a:xfrm>
            <a:off x="4649007" y="900392"/>
            <a:ext cx="4039300" cy="254634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defTabSz="914400" fontAlgn="base" hangingPunct="1">
              <a:defRPr sz="2800"/>
            </a:lvl1pPr>
            <a:lvl2pPr marL="742950" indent="-285750" defTabSz="914400" fontAlgn="base" hangingPunct="1">
              <a:defRPr sz="2400"/>
            </a:lvl2pPr>
            <a:lvl3pPr marL="1143000" indent="-228600" defTabSz="914400" fontAlgn="base" hangingPunct="1">
              <a:defRPr sz="2000"/>
            </a:lvl3pPr>
            <a:lvl4pPr marL="1600200" indent="-228600" defTabSz="914400" fontAlgn="base" hangingPunct="1">
              <a:defRPr sz="1800"/>
            </a:lvl4pPr>
            <a:lvl5pPr marL="2057400" indent="-228600" defTabSz="914400" fontAlgn="base" hangingPunct="1">
              <a:defRPr sz="1800"/>
            </a:lvl5pPr>
          </a:lstStyle>
          <a:p>
            <a:pPr marL="342900" indent="-342900"/>
            <a:r>
              <a:rPr lang="zh-CN" altLang="en-US"/>
              <a:t>单击此处编辑母版文本样式</a:t>
            </a:r>
            <a:endParaRPr lang="en-US" altLang="zh-CN"/>
          </a:p>
          <a:p>
            <a:pPr marL="742950" lvl="1" indent="-285750"/>
            <a:r>
              <a:rPr lang="zh-CN" altLang="en-US"/>
              <a:t>第二级</a:t>
            </a:r>
            <a:endParaRPr lang="en-US" altLang="zh-CN"/>
          </a:p>
          <a:p>
            <a:pPr marL="1143000" lvl="2" indent="-228600"/>
            <a:r>
              <a:rPr lang="zh-CN" altLang="en-US"/>
              <a:t>第三级</a:t>
            </a:r>
            <a:endParaRPr lang="en-US" altLang="zh-CN"/>
          </a:p>
          <a:p>
            <a:pPr marL="1600200" lvl="3" indent="-228600"/>
            <a:r>
              <a:rPr lang="zh-CN" altLang="en-US"/>
              <a:t>第四级</a:t>
            </a:r>
            <a:endParaRPr lang="en-US" altLang="zh-CN"/>
          </a:p>
          <a:p>
            <a:pPr marL="2057400"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8" name="日期占位符"/>
          <p:cNvSpPr>
            <a:spLocks noGrp="1"/>
          </p:cNvSpPr>
          <p:nvPr>
            <p:ph type="dt" idx="10"/>
          </p:nvPr>
        </p:nvSpPr>
        <p:spPr>
          <a:xfrm>
            <a:off x="457279" y="4768735"/>
            <a:ext cx="2133971" cy="27472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defTabSz="914400" fontAlgn="base" hangingPunct="0">
              <a:defRPr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19" name="页脚占位符"/>
          <p:cNvSpPr>
            <a:spLocks noGrp="1"/>
          </p:cNvSpPr>
          <p:nvPr>
            <p:ph type="ftr" idx="11"/>
          </p:nvPr>
        </p:nvSpPr>
        <p:spPr>
          <a:xfrm>
            <a:off x="3124743" y="4768735"/>
            <a:ext cx="2896103" cy="27472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defTabSz="914400" fontAlgn="base" hangingPunct="0">
              <a:defRPr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20" name="编号占位符"/>
          <p:cNvSpPr>
            <a:spLocks noGrp="1"/>
          </p:cNvSpPr>
          <p:nvPr>
            <p:ph type="sldNum" idx="12"/>
          </p:nvPr>
        </p:nvSpPr>
        <p:spPr>
          <a:xfrm>
            <a:off x="6554338" y="4768735"/>
            <a:ext cx="2133971" cy="27472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defTabSz="914400" fontAlgn="base" hangingPunct="0">
              <a:defRPr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indent="0"/>
            <a:fld id="{CAD2D6BD-DE1B-4B5F-8B41-2702339687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699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"/>
          <p:cNvSpPr>
            <a:spLocks noGrp="1"/>
          </p:cNvSpPr>
          <p:nvPr>
            <p:ph type="title"/>
          </p:nvPr>
        </p:nvSpPr>
        <p:spPr>
          <a:xfrm>
            <a:off x="457280" y="206043"/>
            <a:ext cx="8231028" cy="8575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2" name="文本"/>
          <p:cNvSpPr>
            <a:spLocks noGrp="1"/>
          </p:cNvSpPr>
          <p:nvPr>
            <p:ph type="body" idx="1"/>
          </p:nvPr>
        </p:nvSpPr>
        <p:spPr>
          <a:xfrm>
            <a:off x="457280" y="1151691"/>
            <a:ext cx="4040889" cy="47996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>
            <a:lvl1pPr marL="0" indent="0" defTabSz="914400" fontAlgn="base" hangingPunct="1">
              <a:buNone/>
              <a:defRPr sz="2400" b="1"/>
            </a:lvl1pPr>
            <a:lvl2pPr marL="457200" indent="0" defTabSz="914400" fontAlgn="base" hangingPunct="1">
              <a:buNone/>
              <a:defRPr sz="2000" b="1"/>
            </a:lvl2pPr>
            <a:lvl3pPr marL="914400" indent="0" defTabSz="914400" fontAlgn="base" hangingPunct="1">
              <a:buNone/>
              <a:defRPr sz="1800" b="1"/>
            </a:lvl3pPr>
            <a:lvl4pPr marL="1371600" indent="0" defTabSz="914400" fontAlgn="base" hangingPunct="1">
              <a:buNone/>
              <a:defRPr sz="1600" b="1"/>
            </a:lvl4pPr>
            <a:lvl5pPr marL="1828800" indent="0" defTabSz="914400" fontAlgn="base" hangingPunct="1">
              <a:buNone/>
              <a:defRPr sz="1600" b="1"/>
            </a:lvl5pPr>
            <a:lvl6pPr marL="2286000" indent="0" defTabSz="914400" fontAlgn="auto" hangingPunct="1">
              <a:buNone/>
              <a:defRPr sz="1600" b="1"/>
            </a:lvl6pPr>
            <a:lvl7pPr marL="2743200" indent="0" defTabSz="914400" fontAlgn="auto" hangingPunct="1">
              <a:buNone/>
              <a:defRPr sz="1600" b="1"/>
            </a:lvl7pPr>
            <a:lvl8pPr marL="3201035" indent="0" defTabSz="914400" fontAlgn="auto" hangingPunct="1">
              <a:buNone/>
              <a:defRPr sz="1600" b="1"/>
            </a:lvl8pPr>
            <a:lvl9pPr marL="3201035" indent="0" defTabSz="914400" fontAlgn="auto" hangingPunct="1">
              <a:buNone/>
              <a:defRPr sz="1600" b="1"/>
            </a:lvl9pPr>
          </a:lstStyle>
          <a:p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3" name="内容占位符"/>
          <p:cNvSpPr>
            <a:spLocks noGrp="1"/>
          </p:cNvSpPr>
          <p:nvPr>
            <p:ph idx="2"/>
          </p:nvPr>
        </p:nvSpPr>
        <p:spPr>
          <a:xfrm>
            <a:off x="457280" y="1631660"/>
            <a:ext cx="4040889" cy="296438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defTabSz="914400" fontAlgn="base" hangingPunct="1">
              <a:defRPr sz="2400"/>
            </a:lvl1pPr>
            <a:lvl2pPr marL="742950" indent="-285750" defTabSz="914400" fontAlgn="base" hangingPunct="1">
              <a:defRPr sz="2000"/>
            </a:lvl2pPr>
            <a:lvl3pPr marL="1143000" indent="-228600" defTabSz="914400" fontAlgn="base" hangingPunct="1">
              <a:defRPr sz="1800"/>
            </a:lvl3pPr>
            <a:lvl4pPr marL="1600200" indent="-228600" defTabSz="914400" fontAlgn="base" hangingPunct="1">
              <a:defRPr sz="1600"/>
            </a:lvl4pPr>
            <a:lvl5pPr marL="2057400" indent="-228600" defTabSz="914400" fontAlgn="base" hangingPunct="1">
              <a:defRPr sz="1600"/>
            </a:lvl5pPr>
          </a:lstStyle>
          <a:p>
            <a:pPr marL="342900" indent="-342900"/>
            <a:r>
              <a:rPr lang="zh-CN" altLang="en-US"/>
              <a:t>单击此处编辑母版文本样式</a:t>
            </a:r>
            <a:endParaRPr lang="en-US" altLang="zh-CN"/>
          </a:p>
          <a:p>
            <a:pPr marL="742950" lvl="1" indent="-285750"/>
            <a:r>
              <a:rPr lang="zh-CN" altLang="en-US"/>
              <a:t>第二级</a:t>
            </a:r>
            <a:endParaRPr lang="en-US" altLang="zh-CN"/>
          </a:p>
          <a:p>
            <a:pPr marL="1143000" lvl="2" indent="-228600"/>
            <a:r>
              <a:rPr lang="zh-CN" altLang="en-US"/>
              <a:t>第三级</a:t>
            </a:r>
            <a:endParaRPr lang="en-US" altLang="zh-CN"/>
          </a:p>
          <a:p>
            <a:pPr marL="1600200" lvl="3" indent="-228600"/>
            <a:r>
              <a:rPr lang="zh-CN" altLang="en-US"/>
              <a:t>第四级</a:t>
            </a:r>
            <a:endParaRPr lang="en-US" altLang="zh-CN"/>
          </a:p>
          <a:p>
            <a:pPr marL="2057400"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4" name="文本"/>
          <p:cNvSpPr>
            <a:spLocks noGrp="1"/>
          </p:cNvSpPr>
          <p:nvPr>
            <p:ph type="body" idx="3"/>
          </p:nvPr>
        </p:nvSpPr>
        <p:spPr>
          <a:xfrm>
            <a:off x="4645834" y="1151691"/>
            <a:ext cx="4042477" cy="47996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>
            <a:lvl1pPr marL="0" indent="0" defTabSz="914400" fontAlgn="base" hangingPunct="1">
              <a:buNone/>
              <a:defRPr sz="2400" b="1"/>
            </a:lvl1pPr>
            <a:lvl2pPr marL="457200" indent="0" defTabSz="914400" fontAlgn="base" hangingPunct="1">
              <a:buNone/>
              <a:defRPr sz="2000" b="1"/>
            </a:lvl2pPr>
            <a:lvl3pPr marL="914400" indent="0" defTabSz="914400" fontAlgn="base" hangingPunct="1">
              <a:buNone/>
              <a:defRPr sz="1800" b="1"/>
            </a:lvl3pPr>
            <a:lvl4pPr marL="1371600" indent="0" defTabSz="914400" fontAlgn="base" hangingPunct="1">
              <a:buNone/>
              <a:defRPr sz="1600" b="1"/>
            </a:lvl4pPr>
            <a:lvl5pPr marL="1828800" indent="0" defTabSz="914400" fontAlgn="base" hangingPunct="1">
              <a:buNone/>
              <a:defRPr sz="1600" b="1"/>
            </a:lvl5pPr>
            <a:lvl6pPr marL="2286000" indent="0" defTabSz="914400" fontAlgn="auto" hangingPunct="1">
              <a:buNone/>
              <a:defRPr sz="1600" b="1"/>
            </a:lvl6pPr>
            <a:lvl7pPr marL="2743200" indent="0" defTabSz="914400" fontAlgn="auto" hangingPunct="1">
              <a:buNone/>
              <a:defRPr sz="1600" b="1"/>
            </a:lvl7pPr>
            <a:lvl8pPr marL="3201035" indent="0" defTabSz="914400" fontAlgn="auto" hangingPunct="1">
              <a:buNone/>
              <a:defRPr sz="1600" b="1"/>
            </a:lvl8pPr>
            <a:lvl9pPr marL="3201035" indent="0" defTabSz="914400" fontAlgn="auto" hangingPunct="1">
              <a:buNone/>
              <a:defRPr sz="1600" b="1"/>
            </a:lvl9pPr>
          </a:lstStyle>
          <a:p>
            <a:pPr marL="0" indent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5" name="内容占位符"/>
          <p:cNvSpPr>
            <a:spLocks noGrp="1"/>
          </p:cNvSpPr>
          <p:nvPr>
            <p:ph idx="4"/>
          </p:nvPr>
        </p:nvSpPr>
        <p:spPr>
          <a:xfrm>
            <a:off x="4645834" y="1631660"/>
            <a:ext cx="4042477" cy="296438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defTabSz="914400" fontAlgn="base" hangingPunct="1">
              <a:defRPr sz="2400"/>
            </a:lvl1pPr>
            <a:lvl2pPr marL="742950" indent="-285750" defTabSz="914400" fontAlgn="base" hangingPunct="1">
              <a:defRPr sz="2000"/>
            </a:lvl2pPr>
            <a:lvl3pPr marL="1143000" indent="-228600" defTabSz="914400" fontAlgn="base" hangingPunct="1">
              <a:defRPr sz="1800"/>
            </a:lvl3pPr>
            <a:lvl4pPr marL="1600200" indent="-228600" defTabSz="914400" fontAlgn="base" hangingPunct="1">
              <a:defRPr sz="1600"/>
            </a:lvl4pPr>
            <a:lvl5pPr marL="2057400" indent="-228600" defTabSz="914400" fontAlgn="base" hangingPunct="1">
              <a:defRPr sz="1600"/>
            </a:lvl5pPr>
          </a:lstStyle>
          <a:p>
            <a:pPr marL="342900" indent="-342900"/>
            <a:r>
              <a:rPr lang="zh-CN" altLang="en-US"/>
              <a:t>单击此处编辑母版文本样式</a:t>
            </a:r>
            <a:endParaRPr lang="en-US" altLang="zh-CN"/>
          </a:p>
          <a:p>
            <a:pPr marL="742950" lvl="1" indent="-285750"/>
            <a:r>
              <a:rPr lang="zh-CN" altLang="en-US"/>
              <a:t>第二级</a:t>
            </a:r>
            <a:endParaRPr lang="en-US" altLang="zh-CN"/>
          </a:p>
          <a:p>
            <a:pPr marL="1143000" lvl="2" indent="-228600"/>
            <a:r>
              <a:rPr lang="zh-CN" altLang="en-US"/>
              <a:t>第三级</a:t>
            </a:r>
            <a:endParaRPr lang="en-US" altLang="zh-CN"/>
          </a:p>
          <a:p>
            <a:pPr marL="1600200" lvl="3" indent="-228600"/>
            <a:r>
              <a:rPr lang="zh-CN" altLang="en-US"/>
              <a:t>第四级</a:t>
            </a:r>
            <a:endParaRPr lang="en-US" altLang="zh-CN"/>
          </a:p>
          <a:p>
            <a:pPr marL="2057400"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6" name="日期占位符"/>
          <p:cNvSpPr>
            <a:spLocks noGrp="1"/>
          </p:cNvSpPr>
          <p:nvPr>
            <p:ph type="dt" idx="10"/>
          </p:nvPr>
        </p:nvSpPr>
        <p:spPr>
          <a:xfrm>
            <a:off x="457279" y="4768735"/>
            <a:ext cx="2133971" cy="27472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defTabSz="914400" fontAlgn="base" hangingPunct="0">
              <a:defRPr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27" name="页脚占位符"/>
          <p:cNvSpPr>
            <a:spLocks noGrp="1"/>
          </p:cNvSpPr>
          <p:nvPr>
            <p:ph type="ftr" idx="11"/>
          </p:nvPr>
        </p:nvSpPr>
        <p:spPr>
          <a:xfrm>
            <a:off x="3124743" y="4768735"/>
            <a:ext cx="2896103" cy="27472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defTabSz="914400" fontAlgn="base" hangingPunct="0">
              <a:defRPr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28" name="编号占位符"/>
          <p:cNvSpPr>
            <a:spLocks noGrp="1"/>
          </p:cNvSpPr>
          <p:nvPr>
            <p:ph type="sldNum" idx="12"/>
          </p:nvPr>
        </p:nvSpPr>
        <p:spPr>
          <a:xfrm>
            <a:off x="6554338" y="4768735"/>
            <a:ext cx="2133971" cy="27472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defTabSz="914400" fontAlgn="base" hangingPunct="0">
              <a:defRPr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indent="0"/>
            <a:fld id="{CAD2D6BD-DE1B-4B5F-8B41-2702339687B9}" type="slidenum">
              <a:rPr lang="zh-CN" altLang="en-US"/>
            </a:fld>
            <a:endParaRPr lang="zh-CN" altLang="en-US"/>
          </a:p>
        </p:txBody>
      </p:sp>
      <p:sp>
        <p:nvSpPr>
          <p:cNvPr id="29" name="矩形"/>
          <p:cNvSpPr/>
          <p:nvPr userDrawn="1"/>
        </p:nvSpPr>
        <p:spPr>
          <a:xfrm>
            <a:off x="6372994" y="4228728"/>
            <a:ext cx="775136" cy="23083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PPT</a:t>
            </a:r>
            <a:r>
              <a:rPr lang="zh-CN" altLang="en-US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模板下载：</a:t>
            </a:r>
            <a:r>
              <a:rPr lang="en-US" altLang="zh-CN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www.1ppt.com/moban/          </a:t>
            </a:r>
            <a:r>
              <a:rPr lang="zh-CN" altLang="en-US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行业</a:t>
            </a:r>
            <a:r>
              <a:rPr lang="en-US" altLang="zh-CN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PPT</a:t>
            </a:r>
            <a:r>
              <a:rPr lang="zh-CN" altLang="en-US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模板：</a:t>
            </a:r>
            <a:r>
              <a:rPr lang="en-US" altLang="zh-CN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www.1ppt.com/hangye/ </a:t>
            </a:r>
            <a:endParaRPr lang="en-US" altLang="zh-CN" sz="100" b="0" i="0" u="none" strike="noStrike" kern="1200" cap="none" spc="0" baseline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节日</a:t>
            </a:r>
            <a:r>
              <a:rPr lang="en-US" altLang="zh-CN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PPT</a:t>
            </a:r>
            <a:r>
              <a:rPr lang="zh-CN" altLang="en-US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模板：</a:t>
            </a:r>
            <a:r>
              <a:rPr lang="en-US" altLang="zh-CN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www.1ppt.com/jieri/          PPT</a:t>
            </a:r>
            <a:r>
              <a:rPr lang="zh-CN" altLang="en-US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素材：</a:t>
            </a:r>
            <a:r>
              <a:rPr lang="en-US" altLang="zh-CN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www.1ppt.com/sucai/</a:t>
            </a:r>
            <a:endParaRPr lang="en-US" altLang="zh-CN" sz="100" b="0" i="0" u="none" strike="noStrike" kern="1200" cap="none" spc="0" baseline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PPT</a:t>
            </a:r>
            <a:r>
              <a:rPr lang="zh-CN" altLang="en-US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背景图片：</a:t>
            </a:r>
            <a:r>
              <a:rPr lang="en-US" altLang="zh-CN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www.1ppt.com/beijing/        PPT</a:t>
            </a:r>
            <a:r>
              <a:rPr lang="zh-CN" altLang="en-US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图表：</a:t>
            </a:r>
            <a:r>
              <a:rPr lang="en-US" altLang="zh-CN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www.1ppt.com/tubiao/      </a:t>
            </a:r>
            <a:endParaRPr lang="en-US" altLang="zh-CN" sz="100" b="0" i="0" u="none" strike="noStrike" kern="1200" cap="none" spc="0" baseline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精美</a:t>
            </a:r>
            <a:r>
              <a:rPr lang="en-US" altLang="zh-CN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PPT</a:t>
            </a:r>
            <a:r>
              <a:rPr lang="zh-CN" altLang="en-US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下载：</a:t>
            </a:r>
            <a:r>
              <a:rPr lang="en-US" altLang="zh-CN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www.1ppt.com/xiazai/         PPT</a:t>
            </a:r>
            <a:r>
              <a:rPr lang="zh-CN" altLang="en-US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教程： </a:t>
            </a:r>
            <a:r>
              <a:rPr lang="en-US" altLang="zh-CN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www.1ppt.com/powerpoint/      </a:t>
            </a:r>
            <a:endParaRPr lang="en-US" altLang="zh-CN" sz="100" b="0" i="0" u="none" strike="noStrike" kern="1200" cap="none" spc="0" baseline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PPT</a:t>
            </a:r>
            <a:r>
              <a:rPr lang="zh-CN" altLang="en-US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课件：</a:t>
            </a:r>
            <a:r>
              <a:rPr lang="en-US" altLang="zh-CN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www.1ppt.com/kejian/             </a:t>
            </a:r>
            <a:r>
              <a:rPr lang="zh-CN" altLang="en-US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字体下载：</a:t>
            </a:r>
            <a:r>
              <a:rPr lang="en-US" altLang="zh-CN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www.1ppt.com/ziti/</a:t>
            </a:r>
            <a:endParaRPr lang="en-US" altLang="zh-CN" sz="100" b="0" i="0" u="none" strike="noStrike" kern="1200" cap="none" spc="0" baseline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工作总结</a:t>
            </a:r>
            <a:r>
              <a:rPr lang="en-US" altLang="zh-CN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PPT</a:t>
            </a:r>
            <a:r>
              <a:rPr lang="zh-CN" altLang="en-US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：</a:t>
            </a:r>
            <a:r>
              <a:rPr lang="en-US" altLang="zh-CN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www.1ppt.com/xiazai/zongjie/ </a:t>
            </a:r>
            <a:r>
              <a:rPr lang="zh-CN" altLang="en-US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工作计划：</a:t>
            </a:r>
            <a:r>
              <a:rPr lang="en-US" altLang="zh-CN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www.1ppt.com/xiazai/jihua/</a:t>
            </a:r>
            <a:endParaRPr lang="en-US" altLang="zh-CN" sz="100" b="0" i="0" u="none" strike="noStrike" kern="1200" cap="none" spc="0" baseline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商务</a:t>
            </a:r>
            <a:r>
              <a:rPr lang="en-US" altLang="zh-CN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PPT</a:t>
            </a:r>
            <a:r>
              <a:rPr lang="zh-CN" altLang="en-US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模板：</a:t>
            </a:r>
            <a:r>
              <a:rPr lang="en-US" altLang="zh-CN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www.1ppt.com/moban/shangwu/  </a:t>
            </a:r>
            <a:r>
              <a:rPr lang="zh-CN" altLang="en-US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个人简历</a:t>
            </a:r>
            <a:r>
              <a:rPr lang="en-US" altLang="zh-CN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PPT</a:t>
            </a:r>
            <a:r>
              <a:rPr lang="zh-CN" altLang="en-US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：</a:t>
            </a:r>
            <a:r>
              <a:rPr lang="en-US" altLang="zh-CN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www.1ppt.com/xiazai/jianli/  </a:t>
            </a:r>
            <a:endParaRPr lang="en-US" altLang="zh-CN" sz="100" b="0" i="0" u="none" strike="noStrike" kern="1200" cap="none" spc="0" baseline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毕业答辩</a:t>
            </a:r>
            <a:r>
              <a:rPr lang="en-US" altLang="zh-CN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PPT</a:t>
            </a:r>
            <a:r>
              <a:rPr lang="zh-CN" altLang="en-US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：</a:t>
            </a:r>
            <a:r>
              <a:rPr lang="en-US" altLang="zh-CN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www.1ppt.com/xiazai/dabian/  </a:t>
            </a:r>
            <a:r>
              <a:rPr lang="zh-CN" altLang="en-US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工作汇报</a:t>
            </a:r>
            <a:r>
              <a:rPr lang="en-US" altLang="zh-CN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PPT</a:t>
            </a:r>
            <a:r>
              <a:rPr lang="zh-CN" altLang="en-US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：</a:t>
            </a:r>
            <a:r>
              <a:rPr lang="en-US" altLang="zh-CN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www.1ppt.com/xiazai/huibao/    </a:t>
            </a:r>
            <a:endParaRPr lang="en-US" altLang="zh-CN" sz="100" b="0" i="0" u="none" strike="noStrike" kern="1200" cap="none" spc="0" baseline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00" b="0" i="0" u="none" strike="noStrike" kern="1200" cap="none" spc="0" baseline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endParaRPr lang="zh-CN" altLang="en-US" sz="100" b="0" i="0" u="none" strike="noStrike" kern="1200" cap="none" spc="0" baseline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699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"/>
          <p:cNvSpPr>
            <a:spLocks noGrp="1"/>
          </p:cNvSpPr>
          <p:nvPr>
            <p:ph type="title"/>
          </p:nvPr>
        </p:nvSpPr>
        <p:spPr>
          <a:xfrm>
            <a:off x="457280" y="206438"/>
            <a:ext cx="8231028" cy="8575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1" name="日期占位符"/>
          <p:cNvSpPr>
            <a:spLocks noGrp="1"/>
          </p:cNvSpPr>
          <p:nvPr>
            <p:ph type="dt" idx="10"/>
          </p:nvPr>
        </p:nvSpPr>
        <p:spPr>
          <a:xfrm>
            <a:off x="457279" y="4768735"/>
            <a:ext cx="2133971" cy="27472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defTabSz="914400" fontAlgn="base" hangingPunct="0">
              <a:defRPr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32" name="页脚占位符"/>
          <p:cNvSpPr>
            <a:spLocks noGrp="1"/>
          </p:cNvSpPr>
          <p:nvPr>
            <p:ph type="ftr" idx="11"/>
          </p:nvPr>
        </p:nvSpPr>
        <p:spPr>
          <a:xfrm>
            <a:off x="3124743" y="4768735"/>
            <a:ext cx="2896103" cy="27472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defTabSz="914400" fontAlgn="base" hangingPunct="0">
              <a:defRPr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33" name="编号占位符"/>
          <p:cNvSpPr>
            <a:spLocks noGrp="1"/>
          </p:cNvSpPr>
          <p:nvPr>
            <p:ph type="sldNum" idx="12"/>
          </p:nvPr>
        </p:nvSpPr>
        <p:spPr>
          <a:xfrm>
            <a:off x="6554338" y="4768735"/>
            <a:ext cx="2133971" cy="27472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defTabSz="914400" fontAlgn="base" hangingPunct="0">
              <a:defRPr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indent="0"/>
            <a:fld id="{CAD2D6BD-DE1B-4B5F-8B41-2702339687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699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rotWithShape="1">
          <a:gsLst>
            <a:gs pos="50000">
              <a:srgbClr val="ECECEC">
                <a:alpha val="100000"/>
              </a:srgbClr>
            </a:gs>
            <a:gs pos="0">
              <a:srgbClr val="E2E2E2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日期占位符"/>
          <p:cNvSpPr>
            <a:spLocks noGrp="1"/>
          </p:cNvSpPr>
          <p:nvPr>
            <p:ph type="dt" idx="10"/>
          </p:nvPr>
        </p:nvSpPr>
        <p:spPr>
          <a:xfrm>
            <a:off x="457279" y="4768735"/>
            <a:ext cx="2133971" cy="27472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defTabSz="914400" fontAlgn="base" hangingPunct="0">
              <a:defRPr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35" name="编号占位符"/>
          <p:cNvSpPr>
            <a:spLocks noGrp="1"/>
          </p:cNvSpPr>
          <p:nvPr>
            <p:ph type="sldNum" idx="12"/>
          </p:nvPr>
        </p:nvSpPr>
        <p:spPr>
          <a:xfrm>
            <a:off x="6554338" y="4768735"/>
            <a:ext cx="2133971" cy="27472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defTabSz="914400" fontAlgn="base" hangingPunct="0">
              <a:defRPr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indent="0"/>
            <a:fld id="{CAD2D6BD-DE1B-4B5F-8B41-2702339687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699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标题"/>
          <p:cNvSpPr>
            <a:spLocks noGrp="1"/>
          </p:cNvSpPr>
          <p:nvPr>
            <p:ph type="title"/>
          </p:nvPr>
        </p:nvSpPr>
        <p:spPr>
          <a:xfrm>
            <a:off x="457281" y="204850"/>
            <a:ext cx="3008835" cy="871806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>
            <a:lvl1pPr marL="0" indent="0" algn="l" defTabSz="914400" fontAlgn="base" hangingPunct="1">
              <a:defRPr sz="2000" b="1"/>
            </a:lvl1pPr>
          </a:lstStyle>
          <a:p>
            <a:pPr mar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7" name="内容占位符"/>
          <p:cNvSpPr>
            <a:spLocks noGrp="1"/>
          </p:cNvSpPr>
          <p:nvPr>
            <p:ph idx="1"/>
          </p:nvPr>
        </p:nvSpPr>
        <p:spPr>
          <a:xfrm>
            <a:off x="3575671" y="204853"/>
            <a:ext cx="5112638" cy="43911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defTabSz="914400" fontAlgn="base" hangingPunct="1">
              <a:defRPr sz="3200"/>
            </a:lvl1pPr>
            <a:lvl2pPr marL="742950" indent="-285750" defTabSz="914400" fontAlgn="base" hangingPunct="1">
              <a:defRPr sz="2800"/>
            </a:lvl2pPr>
            <a:lvl3pPr marL="1143000" indent="-228600" defTabSz="914400" fontAlgn="base" hangingPunct="1">
              <a:defRPr sz="2400"/>
            </a:lvl3pPr>
            <a:lvl4pPr marL="1600200" indent="-228600" defTabSz="914400" fontAlgn="base" hangingPunct="1">
              <a:defRPr sz="2000"/>
            </a:lvl4pPr>
            <a:lvl5pPr marL="2057400" indent="-228600" defTabSz="914400" fontAlgn="base" hangingPunct="1">
              <a:defRPr sz="2000"/>
            </a:lvl5pPr>
          </a:lstStyle>
          <a:p>
            <a:pPr marL="342900" indent="-342900"/>
            <a:r>
              <a:rPr lang="zh-CN" altLang="en-US"/>
              <a:t>单击此处编辑母版文本样式</a:t>
            </a:r>
            <a:endParaRPr lang="en-US" altLang="zh-CN"/>
          </a:p>
          <a:p>
            <a:pPr marL="742950" lvl="1" indent="-285750"/>
            <a:r>
              <a:rPr lang="zh-CN" altLang="en-US"/>
              <a:t>第二级</a:t>
            </a:r>
            <a:endParaRPr lang="en-US" altLang="zh-CN"/>
          </a:p>
          <a:p>
            <a:pPr marL="1143000" lvl="2" indent="-228600"/>
            <a:r>
              <a:rPr lang="zh-CN" altLang="en-US"/>
              <a:t>第三级</a:t>
            </a:r>
            <a:endParaRPr lang="en-US" altLang="zh-CN"/>
          </a:p>
          <a:p>
            <a:pPr marL="1600200" lvl="3" indent="-228600"/>
            <a:r>
              <a:rPr lang="zh-CN" altLang="en-US"/>
              <a:t>第四级</a:t>
            </a:r>
            <a:endParaRPr lang="en-US" altLang="zh-CN"/>
          </a:p>
          <a:p>
            <a:pPr marL="2057400"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8" name="文本"/>
          <p:cNvSpPr>
            <a:spLocks noGrp="1"/>
          </p:cNvSpPr>
          <p:nvPr>
            <p:ph type="body" idx="2"/>
          </p:nvPr>
        </p:nvSpPr>
        <p:spPr>
          <a:xfrm>
            <a:off x="457281" y="1076659"/>
            <a:ext cx="3008835" cy="351938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defTabSz="914400" fontAlgn="base" hangingPunct="1">
              <a:buNone/>
              <a:defRPr sz="1400"/>
            </a:lvl1pPr>
            <a:lvl2pPr marL="457200" indent="0" defTabSz="914400" fontAlgn="base" hangingPunct="1">
              <a:buNone/>
              <a:defRPr sz="1200"/>
            </a:lvl2pPr>
            <a:lvl3pPr marL="914400" indent="0" defTabSz="914400" fontAlgn="base" hangingPunct="1">
              <a:buNone/>
              <a:defRPr sz="1000"/>
            </a:lvl3pPr>
            <a:lvl4pPr marL="1371600" indent="0" defTabSz="914400" fontAlgn="base" hangingPunct="1">
              <a:buNone/>
              <a:defRPr sz="900"/>
            </a:lvl4pPr>
            <a:lvl5pPr marL="1828800" indent="0" defTabSz="914400" fontAlgn="base" hangingPunct="1">
              <a:buNone/>
              <a:defRPr sz="900"/>
            </a:lvl5pPr>
            <a:lvl6pPr marL="2286000" indent="0" defTabSz="914400" fontAlgn="auto" hangingPunct="1">
              <a:buNone/>
              <a:defRPr sz="900"/>
            </a:lvl6pPr>
            <a:lvl7pPr marL="2743200" indent="0" defTabSz="914400" fontAlgn="auto" hangingPunct="1">
              <a:buNone/>
              <a:defRPr sz="900"/>
            </a:lvl7pPr>
            <a:lvl8pPr marL="3201035" indent="0" defTabSz="914400" fontAlgn="auto" hangingPunct="1">
              <a:buNone/>
              <a:defRPr sz="900"/>
            </a:lvl8pPr>
            <a:lvl9pPr marL="3201035" indent="0" defTabSz="914400" fontAlgn="auto" hangingPunct="1">
              <a:buNone/>
              <a:defRPr sz="900"/>
            </a:lvl9pPr>
          </a:lstStyle>
          <a:p>
            <a:pPr marL="0" indent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9" name="日期占位符"/>
          <p:cNvSpPr>
            <a:spLocks noGrp="1"/>
          </p:cNvSpPr>
          <p:nvPr>
            <p:ph type="dt" idx="10"/>
          </p:nvPr>
        </p:nvSpPr>
        <p:spPr>
          <a:xfrm>
            <a:off x="457279" y="4768735"/>
            <a:ext cx="2133971" cy="27472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defTabSz="914400" fontAlgn="base" hangingPunct="0">
              <a:defRPr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40" name="页脚占位符"/>
          <p:cNvSpPr>
            <a:spLocks noGrp="1"/>
          </p:cNvSpPr>
          <p:nvPr>
            <p:ph type="ftr" idx="11"/>
          </p:nvPr>
        </p:nvSpPr>
        <p:spPr>
          <a:xfrm>
            <a:off x="3124743" y="4768735"/>
            <a:ext cx="2896103" cy="27472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defTabSz="914400" fontAlgn="base" hangingPunct="0">
              <a:defRPr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41" name="编号占位符"/>
          <p:cNvSpPr>
            <a:spLocks noGrp="1"/>
          </p:cNvSpPr>
          <p:nvPr>
            <p:ph type="sldNum" idx="12"/>
          </p:nvPr>
        </p:nvSpPr>
        <p:spPr>
          <a:xfrm>
            <a:off x="6554338" y="4768735"/>
            <a:ext cx="2133971" cy="27472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defTabSz="914400" fontAlgn="base" hangingPunct="0">
              <a:defRPr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indent="0"/>
            <a:fld id="{CAD2D6BD-DE1B-4B5F-8B41-2702339687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699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"/>
          <p:cNvSpPr>
            <a:spLocks noGrp="1"/>
          </p:cNvSpPr>
          <p:nvPr>
            <p:ph type="title"/>
          </p:nvPr>
        </p:nvSpPr>
        <p:spPr>
          <a:xfrm>
            <a:off x="1792599" y="3601562"/>
            <a:ext cx="5487353" cy="42518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>
            <a:lvl1pPr marL="0" indent="0" algn="l" defTabSz="914400" fontAlgn="base" hangingPunct="1">
              <a:defRPr sz="2000" b="1"/>
            </a:lvl1pPr>
          </a:lstStyle>
          <a:p>
            <a:pPr mar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3" name="图片"/>
          <p:cNvSpPr>
            <a:spLocks noGrp="1"/>
          </p:cNvSpPr>
          <p:nvPr>
            <p:ph type="pic" idx="1"/>
          </p:nvPr>
        </p:nvSpPr>
        <p:spPr>
          <a:xfrm>
            <a:off x="1792599" y="459722"/>
            <a:ext cx="5487353" cy="308705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/>
          <a:p/>
        </p:txBody>
      </p:sp>
      <p:sp>
        <p:nvSpPr>
          <p:cNvPr id="44" name="文本"/>
          <p:cNvSpPr>
            <a:spLocks noGrp="1"/>
          </p:cNvSpPr>
          <p:nvPr>
            <p:ph type="body" idx="2"/>
          </p:nvPr>
        </p:nvSpPr>
        <p:spPr>
          <a:xfrm>
            <a:off x="1792599" y="4026747"/>
            <a:ext cx="5487353" cy="60383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defTabSz="914400" fontAlgn="base" hangingPunct="1">
              <a:buNone/>
              <a:defRPr sz="1400"/>
            </a:lvl1pPr>
            <a:lvl2pPr marL="457200" indent="0" defTabSz="914400" fontAlgn="base" hangingPunct="1">
              <a:buNone/>
              <a:defRPr sz="1200"/>
            </a:lvl2pPr>
            <a:lvl3pPr marL="914400" indent="0" defTabSz="914400" fontAlgn="base" hangingPunct="1">
              <a:buNone/>
              <a:defRPr sz="1000"/>
            </a:lvl3pPr>
            <a:lvl4pPr marL="1371600" indent="0" defTabSz="914400" fontAlgn="base" hangingPunct="1">
              <a:buNone/>
              <a:defRPr sz="900"/>
            </a:lvl4pPr>
            <a:lvl5pPr marL="1828800" indent="0" defTabSz="914400" fontAlgn="base" hangingPunct="1">
              <a:buNone/>
              <a:defRPr sz="900"/>
            </a:lvl5pPr>
            <a:lvl6pPr marL="2286000" indent="0" defTabSz="914400" fontAlgn="auto" hangingPunct="1">
              <a:buNone/>
              <a:defRPr sz="900"/>
            </a:lvl6pPr>
            <a:lvl7pPr marL="2743200" indent="0" defTabSz="914400" fontAlgn="auto" hangingPunct="1">
              <a:buNone/>
              <a:defRPr sz="900"/>
            </a:lvl7pPr>
            <a:lvl8pPr marL="3201035" indent="0" defTabSz="914400" fontAlgn="auto" hangingPunct="1">
              <a:buNone/>
              <a:defRPr sz="900"/>
            </a:lvl8pPr>
            <a:lvl9pPr marL="3201035" indent="0" defTabSz="914400" fontAlgn="auto" hangingPunct="1">
              <a:buNone/>
              <a:defRPr sz="900"/>
            </a:lvl9pPr>
          </a:lstStyle>
          <a:p>
            <a:pPr marL="0" indent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5" name="日期占位符"/>
          <p:cNvSpPr>
            <a:spLocks noGrp="1"/>
          </p:cNvSpPr>
          <p:nvPr>
            <p:ph type="dt" idx="10"/>
          </p:nvPr>
        </p:nvSpPr>
        <p:spPr>
          <a:xfrm>
            <a:off x="457279" y="4768735"/>
            <a:ext cx="2133971" cy="27472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defTabSz="914400" fontAlgn="base" hangingPunct="0">
              <a:defRPr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46" name="页脚占位符"/>
          <p:cNvSpPr>
            <a:spLocks noGrp="1"/>
          </p:cNvSpPr>
          <p:nvPr>
            <p:ph type="ftr" idx="11"/>
          </p:nvPr>
        </p:nvSpPr>
        <p:spPr>
          <a:xfrm>
            <a:off x="3124743" y="4768735"/>
            <a:ext cx="2896103" cy="27472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defTabSz="914400" fontAlgn="base" hangingPunct="0">
              <a:defRPr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47" name="编号占位符"/>
          <p:cNvSpPr>
            <a:spLocks noGrp="1"/>
          </p:cNvSpPr>
          <p:nvPr>
            <p:ph type="sldNum" idx="12"/>
          </p:nvPr>
        </p:nvSpPr>
        <p:spPr>
          <a:xfrm>
            <a:off x="6554338" y="4768735"/>
            <a:ext cx="2133971" cy="27472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defTabSz="914400" fontAlgn="base" hangingPunct="0">
              <a:defRPr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indent="0"/>
            <a:fld id="{CAD2D6BD-DE1B-4B5F-8B41-2702339687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699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4" Type="http://schemas.openxmlformats.org/officeDocument/2006/relationships/theme" Target="../theme/theme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29623" cy="514508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" name="图片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4043" y="2068488"/>
            <a:ext cx="7103592" cy="307659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4" name="图片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067349" y="0"/>
            <a:ext cx="3081646" cy="514508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5" name="椭圆"/>
          <p:cNvSpPr/>
          <p:nvPr userDrawn="1"/>
        </p:nvSpPr>
        <p:spPr>
          <a:xfrm rot="16200000" flipV="1">
            <a:off x="379776" y="373380"/>
            <a:ext cx="266980" cy="266978"/>
          </a:xfrm>
          <a:prstGeom prst="ellipse">
            <a:avLst/>
          </a:prstGeom>
          <a:blipFill rotWithShape="1">
            <a:blip r:embed="rId15"/>
            <a:stretch>
              <a:fillRect/>
            </a:stretch>
          </a:blipFill>
          <a:ln w="9525" cap="flat" cmpd="sng">
            <a:solidFill>
              <a:srgbClr val="BFBFBF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6" name="直线"/>
          <p:cNvSpPr/>
          <p:nvPr userDrawn="1"/>
        </p:nvSpPr>
        <p:spPr>
          <a:xfrm>
            <a:off x="812237" y="700336"/>
            <a:ext cx="7576981" cy="0"/>
          </a:xfrm>
          <a:prstGeom prst="line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diamond" w="med" len="med"/>
            <a:tailEnd type="diamond" w="med" len="med"/>
          </a:ln>
        </p:spPr>
        <p:txBody>
          <a:bodyPr rtlCol="0" anchor="ctr"/>
          <a:lstStyle/>
          <a:p>
            <a:pPr algn="c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699">
        <p:fade/>
      </p:transition>
    </mc:Choice>
    <mc:Fallback>
      <p:transition>
        <p:fade/>
      </p:transition>
    </mc:Fallback>
  </mc:AlternateContent>
  <p:txStyles>
    <p:titleStyle>
      <a:lvl1pPr marL="0" indent="0" algn="ctr" defTabSz="914400" fontAlgn="base" hangingPunct="1">
        <a:spcBef>
          <a:spcPts val="0"/>
        </a:spcBef>
        <a:spcAft>
          <a:spcPts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Arial" panose="020B0604020202020204" pitchFamily="34" charset="0"/>
        </a:defRPr>
      </a:lvl1pPr>
    </p:titleStyle>
    <p:bodyStyle>
      <a:lvl1pPr marL="342900" indent="-342900" algn="l" defTabSz="914400" fontAlgn="base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Arial" panose="020B0604020202020204" pitchFamily="34" charset="0"/>
        </a:defRPr>
      </a:lvl1pPr>
      <a:lvl2pPr marL="742950" indent="-285750" algn="l" defTabSz="914400" fontAlgn="base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Arial" panose="020B0604020202020204" pitchFamily="34" charset="0"/>
        </a:defRPr>
      </a:lvl2pPr>
      <a:lvl3pPr marL="1143000" indent="-228600" algn="l" defTabSz="914400" fontAlgn="base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Arial" panose="020B0604020202020204" pitchFamily="34" charset="0"/>
        </a:defRPr>
      </a:lvl3pPr>
      <a:lvl4pPr marL="1600200" indent="-228600" algn="l" defTabSz="914400" fontAlgn="base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Arial" panose="020B0604020202020204" pitchFamily="34" charset="0"/>
        </a:defRPr>
      </a:lvl4pPr>
      <a:lvl5pPr marL="2057400" indent="-228600" algn="l" defTabSz="914400" fontAlgn="base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Arial" panose="020B0604020202020204" pitchFamily="34" charset="0"/>
        </a:defRPr>
      </a:lvl5pPr>
      <a:lvl6pPr marL="2514600" indent="-228600" algn="l" defTabSz="914400" eaLnBrk="1" fontAlgn="auto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Arial" panose="020B0604020202020204" pitchFamily="34" charset="0"/>
        </a:defRPr>
      </a:lvl6pPr>
      <a:lvl7pPr marL="2972435" indent="-228600" algn="l" defTabSz="914400" eaLnBrk="1" fontAlgn="auto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Arial" panose="020B0604020202020204" pitchFamily="34" charset="0"/>
        </a:defRPr>
      </a:lvl7pPr>
      <a:lvl8pPr marL="3429635" indent="-228600" algn="l" defTabSz="914400" eaLnBrk="1" fontAlgn="auto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Arial" panose="020B0604020202020204" pitchFamily="34" charset="0"/>
        </a:defRPr>
      </a:lvl8pPr>
      <a:lvl9pPr marL="3429635" indent="-228600" algn="l" defTabSz="914400" eaLnBrk="1" fontAlgn="auto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Arial" panose="020B0604020202020204" pitchFamily="34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29623" cy="514508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>
    <mc:Choice xmlns:p14="http://schemas.microsoft.com/office/powerpoint/2010/main" Requires="p14">
      <p:transition p14:dur="699">
        <p:fade/>
      </p:transition>
    </mc:Choice>
    <mc:Fallback>
      <p:transition>
        <p:fade/>
      </p:transition>
    </mc:Fallback>
  </mc:AlternateContent>
  <p:txStyles>
    <p:titleStyle>
      <a:lvl1pPr marL="0" indent="0" algn="ctr" defTabSz="914400" eaLnBrk="1" fontAlgn="auto" latinLnBrk="0" hangingPunct="1">
        <a:spcBef>
          <a:spcPts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Arial" panose="020B0604020202020204" pitchFamily="34" charset="0"/>
        </a:defRPr>
      </a:lvl1pPr>
    </p:titleStyle>
    <p:bodyStyle>
      <a:lvl1pPr marL="342900" indent="-342900" algn="l" defTabSz="914400" eaLnBrk="1" fontAlgn="auto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Arial" panose="020B0604020202020204" pitchFamily="34" charset="0"/>
        </a:defRPr>
      </a:lvl1pPr>
      <a:lvl2pPr marL="742950" indent="-285750" algn="l" defTabSz="914400" eaLnBrk="1" fontAlgn="auto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Arial" panose="020B0604020202020204" pitchFamily="34" charset="0"/>
        </a:defRPr>
      </a:lvl2pPr>
      <a:lvl3pPr marL="1143000" indent="-228600" algn="l" defTabSz="914400" eaLnBrk="1" fontAlgn="auto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Arial" panose="020B0604020202020204" pitchFamily="34" charset="0"/>
        </a:defRPr>
      </a:lvl3pPr>
      <a:lvl4pPr marL="1600200" indent="-228600" algn="l" defTabSz="914400" eaLnBrk="1" fontAlgn="auto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Arial" panose="020B0604020202020204" pitchFamily="34" charset="0"/>
        </a:defRPr>
      </a:lvl4pPr>
      <a:lvl5pPr marL="2057400" indent="-228600" algn="l" defTabSz="914400" eaLnBrk="1" fontAlgn="auto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Arial" panose="020B0604020202020204" pitchFamily="34" charset="0"/>
        </a:defRPr>
      </a:lvl5pPr>
      <a:lvl6pPr marL="2514600" indent="-228600" algn="l" defTabSz="914400" eaLnBrk="1" fontAlgn="auto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Arial" panose="020B0604020202020204" pitchFamily="34" charset="0"/>
        </a:defRPr>
      </a:lvl6pPr>
      <a:lvl7pPr marL="2971800" indent="-228600" algn="l" defTabSz="914400" eaLnBrk="1" fontAlgn="auto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Arial" panose="020B0604020202020204" pitchFamily="34" charset="0"/>
        </a:defRPr>
      </a:lvl7pPr>
      <a:lvl8pPr marL="3429000" indent="-228600" algn="l" defTabSz="914400" eaLnBrk="1" fontAlgn="auto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Arial" panose="020B0604020202020204" pitchFamily="34" charset="0"/>
        </a:defRPr>
      </a:lvl8pPr>
      <a:lvl9pPr marL="3429000" indent="-228600" algn="l" defTabSz="914400" eaLnBrk="1" fontAlgn="auto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Arial" panose="020B0604020202020204" pitchFamily="34" charset="0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37" y="273911"/>
            <a:ext cx="7887795" cy="994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37" y="1369557"/>
            <a:ext cx="7887795" cy="3264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37" y="4768440"/>
            <a:ext cx="2057686" cy="273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F7BF9-3B2E-45A7-99E8-926B042594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371" y="4768440"/>
            <a:ext cx="3086529" cy="273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847" y="4768440"/>
            <a:ext cx="2057686" cy="273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C5ECE-9727-4935-B394-2FE51D34216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openxmlformats.org/officeDocument/2006/relationships/themeOverride" Target="../theme/themeOverride1.xml"/><Relationship Id="rId4" Type="http://schemas.openxmlformats.org/officeDocument/2006/relationships/tags" Target="../tags/tag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wmf"/><Relationship Id="rId1" Type="http://schemas.openxmlformats.org/officeDocument/2006/relationships/package" Target="../embeddings/Document1.docx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2.png"/><Relationship Id="rId2" Type="http://schemas.openxmlformats.org/officeDocument/2006/relationships/tags" Target="../tags/tag8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openxmlformats.org/officeDocument/2006/relationships/themeOverride" Target="../theme/themeOverride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17.png"/><Relationship Id="rId1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17.png"/><Relationship Id="rId1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17.png"/><Relationship Id="rId1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17.png"/><Relationship Id="rId1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17.png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17.png"/><Relationship Id="rId1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17.png"/><Relationship Id="rId1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17.png"/><Relationship Id="rId1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2.xml"/><Relationship Id="rId4" Type="http://schemas.openxmlformats.org/officeDocument/2006/relationships/themeOverride" Target="../theme/themeOverride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4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29623" cy="514508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73" name="图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134" y="1103198"/>
            <a:ext cx="4792704" cy="404188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74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4728" y="0"/>
            <a:ext cx="3090860" cy="514508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75" name="矩形"/>
          <p:cNvSpPr/>
          <p:nvPr/>
        </p:nvSpPr>
        <p:spPr>
          <a:xfrm>
            <a:off x="1620520" y="483870"/>
            <a:ext cx="5727065" cy="22091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400" b="1" kern="0">
                <a:solidFill>
                  <a:srgbClr val="C80A2A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教研处</a:t>
            </a:r>
            <a:r>
              <a:rPr lang="en-US" altLang="zh-CN" sz="4400" b="1" kern="0">
                <a:solidFill>
                  <a:srgbClr val="C80A2A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2022-2023</a:t>
            </a:r>
            <a:r>
              <a:rPr lang="zh-CN" altLang="en-US" sz="4400" b="1" kern="0">
                <a:solidFill>
                  <a:srgbClr val="C80A2A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学</a:t>
            </a:r>
            <a:r>
              <a:rPr lang="en-US" altLang="zh-CN" sz="4400" b="1" kern="0">
                <a:solidFill>
                  <a:srgbClr val="C80A2A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年</a:t>
            </a:r>
            <a:r>
              <a:rPr lang="zh-CN" altLang="en-US" sz="4400" b="1" kern="0">
                <a:solidFill>
                  <a:srgbClr val="C80A2A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下学期工作总结及</a:t>
            </a:r>
            <a:r>
              <a:rPr lang="en-US" altLang="zh-CN" sz="4400" b="1" kern="0">
                <a:solidFill>
                  <a:srgbClr val="C80A2A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2023-2024</a:t>
            </a:r>
            <a:r>
              <a:rPr lang="zh-CN" altLang="en-US" sz="4400" b="1" kern="0">
                <a:solidFill>
                  <a:srgbClr val="C80A2A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学</a:t>
            </a:r>
            <a:r>
              <a:rPr lang="en-US" altLang="zh-CN" sz="4400" b="1" kern="0">
                <a:solidFill>
                  <a:srgbClr val="C80A2A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年</a:t>
            </a:r>
            <a:r>
              <a:rPr lang="zh-CN" altLang="en-US" sz="4400" b="1" kern="0">
                <a:solidFill>
                  <a:srgbClr val="C80A2A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上学期</a:t>
            </a:r>
            <a:r>
              <a:rPr lang="zh-CN" altLang="en-US" sz="4400" b="1" kern="0">
                <a:solidFill>
                  <a:srgbClr val="C80A2A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工作计划汇报</a:t>
            </a:r>
            <a:endParaRPr lang="zh-CN" altLang="en-US" sz="4400" b="1" i="0" u="none" strike="noStrike" kern="1200" cap="none" spc="300" baseline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76" name="矩形"/>
          <p:cNvSpPr/>
          <p:nvPr>
            <p:custDataLst>
              <p:tags r:id="rId4"/>
            </p:custDataLst>
          </p:nvPr>
        </p:nvSpPr>
        <p:spPr>
          <a:xfrm>
            <a:off x="3708956" y="3364211"/>
            <a:ext cx="3048634" cy="13836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Arial" panose="020B0604020202020204" pitchFamily="34" charset="0"/>
              </a:rPr>
              <a:t>汇报人</a:t>
            </a:r>
            <a:r>
              <a:rPr lang="zh-CN" altLang="en-US" sz="3200" b="1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Arial" panose="020B0604020202020204" pitchFamily="34" charset="0"/>
              </a:rPr>
              <a:t>：于希敏</a:t>
            </a:r>
            <a:endParaRPr lang="en-US" altLang="zh-CN" sz="3200" b="1" i="0" u="none" strike="noStrike" kern="1200" cap="none" spc="0" baseline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800" b="1" i="0" u="none" strike="noStrike" kern="1200" cap="none" spc="0" baseline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Arial" panose="020B0604020202020204" pitchFamily="34" charset="0"/>
              </a:rPr>
              <a:t>2023</a:t>
            </a:r>
            <a:r>
              <a:rPr lang="zh-CN" altLang="en-US" sz="2400" b="1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Arial" panose="020B0604020202020204" pitchFamily="34" charset="0"/>
              </a:rPr>
              <a:t>年</a:t>
            </a:r>
            <a:r>
              <a:rPr lang="en-US" altLang="zh-CN" sz="2400" b="1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8</a:t>
            </a:r>
            <a:r>
              <a:rPr lang="zh-CN" altLang="en-US" sz="2400" b="1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Arial" panose="020B0604020202020204" pitchFamily="34" charset="0"/>
              </a:rPr>
              <a:t>月</a:t>
            </a:r>
            <a:r>
              <a:rPr lang="en-US" altLang="zh-CN" sz="2400" b="1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Arial" panose="020B0604020202020204" pitchFamily="34" charset="0"/>
              </a:rPr>
              <a:t>20</a:t>
            </a:r>
            <a:r>
              <a:rPr lang="zh-CN" altLang="en-US" sz="2400" b="1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Arial" panose="020B0604020202020204" pitchFamily="34" charset="0"/>
              </a:rPr>
              <a:t>日</a:t>
            </a:r>
            <a:endParaRPr lang="zh-CN" altLang="en-US" sz="2400" b="1" i="0" u="none" strike="noStrike" kern="1200" cap="none" spc="0" baseline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699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文本框"/>
          <p:cNvSpPr txBox="1"/>
          <p:nvPr/>
        </p:nvSpPr>
        <p:spPr>
          <a:xfrm>
            <a:off x="1332230" y="1276350"/>
            <a:ext cx="6329045" cy="21710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200" b="0" i="0" u="none" strike="noStrike" kern="1200" cap="none" spc="0" baseline="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</a:rPr>
              <a:t>        </a:t>
            </a:r>
            <a:r>
              <a:rPr lang="en-US" altLang="zh-CN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19日，山东省教育科学研究院</a:t>
            </a:r>
            <a:r>
              <a:rPr lang="zh-CN" altLang="en-US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r>
              <a:rPr lang="en-US" altLang="zh-CN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</a:t>
            </a:r>
            <a:r>
              <a:rPr lang="zh-CN" altLang="en-US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《关于征集山东省优秀课程设计的通知》，我处建立省优秀课例初选群，经学校研究，依据公正公平的原则，对上报学科课例进行评选。最终评选出</a:t>
            </a:r>
            <a:r>
              <a:rPr lang="en-US" altLang="zh-CN" sz="22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B类英语组</a:t>
            </a:r>
            <a:r>
              <a:rPr lang="zh-CN" altLang="en-US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参加、</a:t>
            </a:r>
            <a:r>
              <a:rPr lang="en-US" altLang="zh-CN" sz="22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D类数学组</a:t>
            </a:r>
            <a:r>
              <a:rPr lang="zh-CN" altLang="en-US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参加，</a:t>
            </a:r>
            <a:r>
              <a:rPr lang="en-US" altLang="zh-CN" sz="22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2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类</a:t>
            </a:r>
            <a:r>
              <a:rPr lang="en-US" altLang="zh-CN" sz="22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22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类</a:t>
            </a:r>
            <a:r>
              <a:rPr lang="zh-CN" altLang="en-US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在原有基础上进一步完善。7月31日前报送电子版材料。</a:t>
            </a:r>
            <a:endParaRPr lang="en-US" altLang="zh-CN" sz="2200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200" b="1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9795" y="846455"/>
            <a:ext cx="457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优秀课程设计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699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文本框"/>
          <p:cNvSpPr txBox="1"/>
          <p:nvPr/>
        </p:nvSpPr>
        <p:spPr>
          <a:xfrm>
            <a:off x="828303" y="844546"/>
            <a:ext cx="7415887" cy="185547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4</a:t>
            </a:r>
            <a:r>
              <a:rPr lang="en-US" altLang="zh-CN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.4</a:t>
            </a:r>
            <a:r>
              <a:rPr lang="zh-CN" altLang="en-US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27日发布德州市教育科学研究院</a:t>
            </a:r>
            <a:r>
              <a:rPr lang="zh-CN" altLang="en-US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《关于举办2023年全市教育教学</a:t>
            </a:r>
            <a:r>
              <a:rPr lang="zh-CN" altLang="en-US" sz="2200" b="1" i="0" u="none" strike="noStrike" kern="1200" cap="none" spc="0" baseline="0">
                <a:solidFill>
                  <a:srgbClr val="C80A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信息化交流展示</a:t>
            </a:r>
            <a:r>
              <a:rPr lang="zh-CN" altLang="en-US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活动的通知》，根据我校推优原则，推送</a:t>
            </a:r>
            <a:r>
              <a:rPr lang="zh-CN" altLang="en-US" sz="22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刘娴、侯君、</a:t>
            </a:r>
            <a:r>
              <a:rPr lang="zh-CN" altLang="en-US" sz="2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孟海卫</a:t>
            </a:r>
            <a:r>
              <a:rPr lang="zh-CN" altLang="en-US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三位老师参加活动。5月26日将三位老师作品上传至云平台。</a:t>
            </a:r>
            <a:endParaRPr lang="en-US" altLang="zh-CN" sz="2200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800" b="1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8" name="文本框"/>
          <p:cNvSpPr txBox="1"/>
          <p:nvPr/>
        </p:nvSpPr>
        <p:spPr>
          <a:xfrm>
            <a:off x="828040" y="2716530"/>
            <a:ext cx="7379970" cy="19304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5.6</a:t>
            </a:r>
            <a:r>
              <a:rPr lang="zh-CN" altLang="en-US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5日发布德州市教育科学研究院</a:t>
            </a:r>
            <a:r>
              <a:rPr lang="zh-CN" altLang="en-US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《关于开展2023年全市中小学实验教学</a:t>
            </a:r>
            <a:r>
              <a:rPr lang="zh-CN" altLang="en-US" sz="2200" b="1" i="0" u="none" strike="noStrike" kern="1200" cap="none" spc="0" baseline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说课</a:t>
            </a:r>
            <a:r>
              <a:rPr lang="zh-CN" altLang="en-US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遴选推荐活动的通知》，生物组</a:t>
            </a:r>
            <a:r>
              <a:rPr lang="zh-CN" altLang="en-US" sz="22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李娇娇</a:t>
            </a:r>
            <a:r>
              <a:rPr lang="zh-CN" altLang="en-US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老师报名，6月29日上交纸质材料于市教科院，7月1日上传电子版于德州云平台。</a:t>
            </a:r>
            <a:endParaRPr lang="en-US" altLang="zh-CN" sz="2200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200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699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文本框"/>
          <p:cNvSpPr txBox="1"/>
          <p:nvPr/>
        </p:nvSpPr>
        <p:spPr>
          <a:xfrm>
            <a:off x="830407" y="838187"/>
            <a:ext cx="7199890" cy="3581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800" b="1" i="0" u="none" strike="noStrike" kern="1200" cap="none" spc="0" baseline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52" name="文本框"/>
          <p:cNvSpPr txBox="1"/>
          <p:nvPr/>
        </p:nvSpPr>
        <p:spPr>
          <a:xfrm>
            <a:off x="1116052" y="1132192"/>
            <a:ext cx="6551900" cy="303276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indent="25400" algn="just" eaLnBrk="1" latinLnBrk="0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200" b="0" i="0" u="none" strike="noStrike" kern="1200" cap="none" spc="0" baseline="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</a:rPr>
              <a:t>         </a:t>
            </a:r>
            <a:r>
              <a:rPr lang="en-US" altLang="zh-CN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17日德州市教育和体育局</a:t>
            </a:r>
            <a:r>
              <a:rPr lang="zh-CN" altLang="en-US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r>
              <a:rPr lang="en-US" altLang="zh-CN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</a:t>
            </a:r>
            <a:r>
              <a:rPr lang="zh-CN" altLang="en-US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《市教体局关于加强教师宣传工作的通知》</a:t>
            </a:r>
            <a:r>
              <a:rPr lang="zh-CN" altLang="en-US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，为配合教体局开展“师说”表师能宣传活动。</a:t>
            </a: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我处制定</a:t>
            </a: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《德州市实验中学师能评选办法》，积极组织推动，最终</a:t>
            </a:r>
            <a:r>
              <a:rPr lang="zh-CN" altLang="en-US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经评选推送四月份师能人选</a:t>
            </a:r>
            <a:r>
              <a:rPr lang="zh-CN" altLang="en-US" sz="22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沙俊燕</a:t>
            </a:r>
            <a:r>
              <a:rPr lang="zh-CN" altLang="en-US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老师；五月份师能人选</a:t>
            </a:r>
            <a:r>
              <a:rPr lang="zh-CN" altLang="en-US" sz="22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司超孔</a:t>
            </a:r>
            <a:r>
              <a:rPr lang="zh-CN" altLang="en-US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老师，六月份师能人选</a:t>
            </a:r>
            <a:r>
              <a:rPr lang="zh-CN" altLang="en-US" sz="22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吕敏</a:t>
            </a:r>
            <a:r>
              <a:rPr lang="zh-CN" altLang="en-US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老师，七月份师能人选</a:t>
            </a:r>
            <a:r>
              <a:rPr lang="zh-CN" altLang="en-US" sz="22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胡博</a:t>
            </a:r>
            <a:r>
              <a:rPr lang="zh-CN" altLang="en-US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老师。</a:t>
            </a:r>
            <a:endParaRPr lang="en-US" altLang="zh-CN" sz="2200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200" b="1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9795" y="267970"/>
            <a:ext cx="457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四、</a:t>
            </a:r>
            <a:r>
              <a:rPr lang="zh-CN" altLang="en-US" sz="2400" b="1">
                <a:solidFill>
                  <a:srgbClr val="C80A2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师能推选</a:t>
            </a:r>
            <a:endParaRPr lang="zh-CN" altLang="en-US" sz="2400" b="1">
              <a:solidFill>
                <a:srgbClr val="C80A2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699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文本框"/>
          <p:cNvSpPr txBox="1"/>
          <p:nvPr/>
        </p:nvSpPr>
        <p:spPr>
          <a:xfrm>
            <a:off x="683881" y="123823"/>
            <a:ext cx="5038292" cy="80137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200" b="1" i="0" u="none" strike="noStrike" kern="1200" cap="none" spc="0" baseline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五、教师远程研修及培训活动情况</a:t>
            </a:r>
            <a:endParaRPr lang="en-US" altLang="zh-CN" sz="2200" b="0" i="0" u="none" strike="noStrike" kern="1200" cap="none" spc="0" baseline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200" b="0" i="0" u="none" strike="noStrike" kern="1200" cap="none" spc="0" baseline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269" name="文本框"/>
          <p:cNvSpPr txBox="1"/>
          <p:nvPr/>
        </p:nvSpPr>
        <p:spPr>
          <a:xfrm>
            <a:off x="180066" y="772152"/>
            <a:ext cx="8783866" cy="408749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0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altLang="zh-CN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.22.12.10-2023.4期间</a:t>
            </a:r>
            <a:r>
              <a:rPr lang="zh-CN" altLang="en-US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山东省中小学幼儿园和校（园）长</a:t>
            </a:r>
            <a:r>
              <a:rPr lang="zh-CN" altLang="en-US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省级培训</a:t>
            </a:r>
            <a:r>
              <a:rPr lang="zh-CN" altLang="en-US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项目参训学员项目，共32人参加，分三批报名。</a:t>
            </a:r>
            <a:endParaRPr lang="en-US" altLang="zh-CN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2.23.3.3下发关于举行</a:t>
            </a:r>
            <a:r>
              <a:rPr lang="zh-CN" altLang="en-US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学科名师德州行</a:t>
            </a:r>
            <a:r>
              <a:rPr lang="zh-CN" altLang="en-US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（数学）”培训研讨活动的通知，组织参训人员。</a:t>
            </a:r>
            <a:endParaRPr lang="en-US" altLang="zh-CN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22.12-2023.2.28期间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国家中小学智慧平台培训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，2月开始每周1小时整理学校教师参训情况，并及时通知参训不合格人员参训。</a:t>
            </a:r>
            <a:endParaRPr lang="en-US" altLang="zh-CN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市教体局下发3月21-24日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在淄博市举行关于组织德州市高中地理教研骨干参加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全省地理学科高三专题教学研讨会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的通知，组织参训人员。</a:t>
            </a:r>
            <a:endParaRPr lang="en-US" altLang="zh-CN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教体局教科院下发于21日上午到达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一中东校参加听课交流的通知，邀请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省招考院学科秘书来德州调研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，组织参训人员。</a:t>
            </a:r>
            <a:endParaRPr lang="en-US" altLang="zh-CN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b="1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699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文本框"/>
          <p:cNvSpPr txBox="1"/>
          <p:nvPr/>
        </p:nvSpPr>
        <p:spPr>
          <a:xfrm>
            <a:off x="524510" y="916305"/>
            <a:ext cx="8096250" cy="25273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6.3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31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日报送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国家中小学智慧平台寒假研修案例方法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altLang="zh-CN" sz="2000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7.4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</a:t>
            </a: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德州市教育科学研究院下发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关于开展</a:t>
            </a:r>
            <a:r>
              <a:rPr lang="zh-CN" altLang="en-US" sz="20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德州市高中物理强科培优研讨活动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的通知，组织人员参加。</a:t>
            </a:r>
            <a:endParaRPr lang="en-US" altLang="zh-CN" sz="2000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8.6月21日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市教体局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提交</a:t>
            </a:r>
            <a:r>
              <a:rPr lang="zh-CN" altLang="en-US" sz="20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能力提升工程2.0典型案例材料及视频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2000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9.6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16日和20日</a:t>
            </a:r>
            <a:r>
              <a:rPr lang="en-US" altLang="zh-CN" sz="20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省</a:t>
            </a:r>
            <a:r>
              <a:rPr lang="zh-CN" altLang="en-US" sz="20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全员高中校长培训报名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2000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10.7月5日2023年暑期研修，</a:t>
            </a:r>
            <a:r>
              <a:rPr lang="zh-CN" altLang="en-US" sz="20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国家智慧教育公共服务平台研修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开始，组织老师们报名选课。</a:t>
            </a:r>
            <a:endParaRPr lang="en-US" altLang="zh-CN" sz="2000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11.7月7日-7月11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0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2023年“互联网+教师专业发展”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】已启动，组织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老师们报名选课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2000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000" b="1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699">
        <p:fade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文本框"/>
          <p:cNvSpPr txBox="1"/>
          <p:nvPr/>
        </p:nvSpPr>
        <p:spPr>
          <a:xfrm>
            <a:off x="539741" y="190497"/>
            <a:ext cx="7632203" cy="7397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200" b="1" i="0" u="none" strike="noStrike" kern="1200" cap="none" spc="0" baseline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五、宣传及名师、备课组长、青年教师量化情况工作总结</a:t>
            </a:r>
            <a:endParaRPr lang="en-US" altLang="zh-CN" sz="2200" b="1" i="0" u="none" strike="noStrike" kern="1200" cap="none" spc="0" baseline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200" b="1" i="0" u="none" strike="noStrike" kern="1200" cap="none" spc="0" baseline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272" name="文本框"/>
          <p:cNvSpPr txBox="1"/>
          <p:nvPr/>
        </p:nvSpPr>
        <p:spPr>
          <a:xfrm>
            <a:off x="819137" y="914386"/>
            <a:ext cx="6776816" cy="148399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1" i="0" u="none" strike="noStrike" kern="1200" cap="none" spc="0" baseline="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</a:rPr>
              <a:t>      </a:t>
            </a:r>
            <a:r>
              <a:rPr lang="zh-CN" altLang="en-US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（一）宣传</a:t>
            </a:r>
            <a:endParaRPr lang="en-US" altLang="zh-CN" sz="2200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16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共计完成</a:t>
            </a:r>
            <a:r>
              <a:rPr lang="en-US" altLang="zh-CN" sz="22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</a:t>
            </a:r>
            <a:r>
              <a:rPr lang="zh-CN" altLang="en-US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篇</a:t>
            </a:r>
            <a:r>
              <a:rPr lang="zh-CN" altLang="en-US" sz="16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报道，并在6月20日在学校视频号发布《山东省中小学教师信息技术应用能力提升工程2.0项目实施报告》视频一个。</a:t>
            </a:r>
            <a:endParaRPr lang="en-US" altLang="zh-CN" sz="1600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800" b="1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3" name="文本框"/>
          <p:cNvSpPr txBox="1"/>
          <p:nvPr/>
        </p:nvSpPr>
        <p:spPr>
          <a:xfrm>
            <a:off x="974004" y="2133567"/>
            <a:ext cx="6909945" cy="25996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（二）名师、备课组长、青年教师量化情况</a:t>
            </a:r>
            <a:endParaRPr lang="en-US" altLang="zh-CN" sz="2200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1.7月6日开始</a:t>
            </a:r>
            <a:r>
              <a:rPr lang="en-US" altLang="zh-CN" sz="16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收取名师，教研组长，青年教师培养对象本学期获奖证书，论文复印件，听课记录</a:t>
            </a:r>
            <a:r>
              <a:rPr lang="en-US" altLang="zh-CN" sz="16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1600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2.7月10日</a:t>
            </a:r>
            <a:r>
              <a:rPr lang="zh-CN" altLang="en-US" sz="16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完成上学期</a:t>
            </a:r>
            <a:r>
              <a:rPr lang="zh-CN" altLang="en-US" sz="16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名师教研组长考核量化</a:t>
            </a:r>
            <a:r>
              <a:rPr lang="zh-CN" altLang="en-US" sz="16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分计算及办公室所要的名师教研组长量化</a:t>
            </a:r>
            <a:r>
              <a:rPr lang="zh-CN" altLang="en-US" sz="16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等次</a:t>
            </a:r>
            <a:r>
              <a:rPr lang="zh-CN" altLang="en-US" sz="16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分填表。</a:t>
            </a:r>
            <a:endParaRPr lang="en-US" altLang="zh-CN" sz="1600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16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本学期第3周-第21周</a:t>
            </a:r>
            <a:r>
              <a:rPr lang="zh-CN" altLang="en-US" sz="16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每周每年级教研课收取报送</a:t>
            </a:r>
            <a:r>
              <a:rPr lang="zh-CN" altLang="en-US" sz="16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1600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800" b="1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699">
        <p:fade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文本框"/>
          <p:cNvSpPr txBox="1"/>
          <p:nvPr/>
        </p:nvSpPr>
        <p:spPr>
          <a:xfrm>
            <a:off x="609590" y="190497"/>
            <a:ext cx="6698367" cy="7397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200" b="1" i="0" u="none" strike="noStrike" kern="1200" cap="none" spc="0" baseline="0">
                <a:latin typeface="黑体" panose="02010609060101010101" pitchFamily="-128" charset="-122"/>
                <a:ea typeface="黑体" panose="02010609060101010101" pitchFamily="-128" charset="-122"/>
                <a:cs typeface="Times New Roman" panose="02020603050405020304" charset="0"/>
              </a:rPr>
              <a:t>六、市校其他工作活动完成情况</a:t>
            </a:r>
            <a:r>
              <a:rPr lang="zh-CN" altLang="en-US" sz="2200" b="1" i="0" u="none" strike="noStrike" kern="1200" cap="none" spc="0" baseline="0">
                <a:solidFill>
                  <a:srgbClr val="FF0000"/>
                </a:solidFill>
                <a:latin typeface="黑体" panose="02010609060101010101" pitchFamily="-128" charset="-122"/>
                <a:ea typeface="黑体" panose="02010609060101010101" pitchFamily="-128" charset="-122"/>
                <a:cs typeface="Times New Roman" panose="02020603050405020304" charset="0"/>
              </a:rPr>
              <a:t>（共1</a:t>
            </a:r>
            <a:r>
              <a:rPr lang="en-US" altLang="zh-CN" sz="2200" b="1" i="0" u="none" strike="noStrike" kern="1200" cap="none" spc="0" baseline="0">
                <a:solidFill>
                  <a:srgbClr val="FF0000"/>
                </a:solidFill>
                <a:latin typeface="黑体" panose="02010609060101010101" pitchFamily="-128" charset="-122"/>
                <a:ea typeface="黑体" panose="02010609060101010101" pitchFamily="-128" charset="-122"/>
                <a:cs typeface="Times New Roman" panose="02020603050405020304" charset="0"/>
              </a:rPr>
              <a:t>4</a:t>
            </a:r>
            <a:r>
              <a:rPr lang="zh-CN" altLang="en-US" sz="2200" b="1" i="0" u="none" strike="noStrike" kern="1200" cap="none" spc="0" baseline="0">
                <a:solidFill>
                  <a:srgbClr val="FF0000"/>
                </a:solidFill>
                <a:latin typeface="黑体" panose="02010609060101010101" pitchFamily="-128" charset="-122"/>
                <a:ea typeface="黑体" panose="02010609060101010101" pitchFamily="-128" charset="-122"/>
                <a:cs typeface="Times New Roman" panose="02020603050405020304" charset="0"/>
              </a:rPr>
              <a:t>项）</a:t>
            </a:r>
            <a:endParaRPr lang="en-US" altLang="zh-CN" sz="2200" b="1" i="0" u="none" strike="noStrike" kern="1200" cap="none" spc="0" baseline="0">
              <a:solidFill>
                <a:srgbClr val="FF0000"/>
              </a:solidFill>
              <a:latin typeface="黑体" panose="02010609060101010101" pitchFamily="-128" charset="-122"/>
              <a:ea typeface="黑体" panose="02010609060101010101" pitchFamily="-128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05" name="文本框"/>
          <p:cNvSpPr txBox="1"/>
          <p:nvPr/>
        </p:nvSpPr>
        <p:spPr>
          <a:xfrm>
            <a:off x="324064" y="853428"/>
            <a:ext cx="8639869" cy="34385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1.</a:t>
            </a:r>
            <a:r>
              <a:rPr lang="en-US" altLang="zh-CN" b="0" i="0" u="none" strike="noStrike" kern="1200" cap="none" spc="0" baseline="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</a:rPr>
              <a:t>  </a:t>
            </a:r>
            <a:r>
              <a:rPr lang="zh-CN" altLang="en-US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在名师工作室共</a:t>
            </a:r>
            <a:r>
              <a:rPr lang="zh-CN" altLang="en-US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推送教育教学研究相关学术论文著作</a:t>
            </a:r>
            <a:r>
              <a:rPr lang="zh-CN" altLang="en-US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共计</a:t>
            </a:r>
            <a:r>
              <a:rPr lang="en-US" altLang="zh-CN" b="1" i="0" u="none" strike="noStrike" kern="1200" cap="none" spc="0" baseline="0">
                <a:solidFill>
                  <a:srgbClr val="C80A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23</a:t>
            </a:r>
            <a:r>
              <a:rPr lang="zh-CN" altLang="en-US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篇，为名师、备课组长及青年教师成长助力。</a:t>
            </a:r>
            <a:endParaRPr lang="en-US" altLang="zh-CN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</a:t>
            </a:r>
            <a:r>
              <a:rPr lang="zh-CN" altLang="en-US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完成德州市实验中学</a:t>
            </a:r>
            <a:r>
              <a:rPr lang="zh-CN" altLang="en-US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小课题研究、校本课程开发、教师个人专业成长规划等相关规章制度的制定</a:t>
            </a:r>
            <a:r>
              <a:rPr lang="zh-CN" altLang="en-US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根据《关于召开2023年全市教科研工作会议的预备通知》要求，提交本校</a:t>
            </a:r>
            <a:r>
              <a:rPr lang="zh-CN" altLang="en-US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22年教科研工作总结、23年工作要点电子文档及相关资料。</a:t>
            </a:r>
            <a:endParaRPr lang="en-US" altLang="zh-CN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办公室</a:t>
            </a:r>
            <a:r>
              <a:rPr lang="zh-CN" altLang="en-US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lang="zh-CN" altLang="en-US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思政课建设情况座谈会调研材料</a:t>
            </a:r>
            <a:r>
              <a:rPr lang="zh-CN" altLang="en-US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分工通知》要求，整合完毕相关材料并上交。</a:t>
            </a:r>
            <a:endParaRPr lang="zh-CN" altLang="en-US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制定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并下发《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德州市实验中学教师外出学习制度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》。</a:t>
            </a:r>
            <a:endParaRPr lang="en-US" altLang="zh-CN" sz="1800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699">
        <p:fade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文本框"/>
          <p:cNvSpPr txBox="1"/>
          <p:nvPr/>
        </p:nvSpPr>
        <p:spPr>
          <a:xfrm>
            <a:off x="323724" y="916523"/>
            <a:ext cx="9071862" cy="455422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协助工会下发</a:t>
            </a:r>
            <a:r>
              <a:rPr lang="zh-CN" altLang="en-US" sz="20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市第三届教学竞赛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通知，组建教师讲课比赛评委团。</a:t>
            </a:r>
            <a:endParaRPr lang="zh-CN" altLang="en-US" sz="2000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7.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提交</a:t>
            </a:r>
            <a:r>
              <a:rPr lang="zh-CN" altLang="en-US" sz="20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“四风”情况工作报告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000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8.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完成市</a:t>
            </a:r>
            <a:r>
              <a:rPr lang="zh-CN" altLang="en-US" sz="20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“优秀传统文化教育资源开发与利用案例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0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评选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工作。</a:t>
            </a:r>
            <a:endParaRPr lang="zh-CN" altLang="en-US" sz="2000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9.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组织本校专家完成</a:t>
            </a:r>
            <a:r>
              <a:rPr lang="zh-CN" altLang="en-US" sz="20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23年度市规划课题结题鉴定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000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10.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提交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意识形态工作汇报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11.完成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教研处安全管理制度的制定与完善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工作。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12.整理提交22.9-23.7期间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教育教学质量评估资料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altLang="zh-CN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13.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负责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教学改革信息化教育部分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的整理并提交相关材料。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14.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完成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市教科院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每月一课题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评审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工作。</a:t>
            </a:r>
            <a:endParaRPr lang="en-US" altLang="zh-CN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>
              <a:latin typeface="Times New Roman" panose="02020603050405020304" charset="0"/>
              <a:ea typeface="仿宋_GB2312" panose="02010609030101010101" charset="-122"/>
              <a:sym typeface="+mn-ea"/>
            </a:endParaRPr>
          </a:p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800" b="0" i="0" u="none" strike="noStrike" kern="1200" cap="none" spc="0" baseline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668895" y="3940175"/>
          <a:ext cx="971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showAsIcon="1" r:id="rId1" imgW="971550" imgH="666750" progId="Office12.wps.Document.8">
                  <p:embed/>
                </p:oleObj>
              </mc:Choice>
              <mc:Fallback>
                <p:oleObj name="" showAsIcon="1" r:id="rId1" imgW="971550" imgH="666750" progId="Office12.wps.Document.8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668895" y="3940175"/>
                        <a:ext cx="97155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699">
        <p:fade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文本框"/>
          <p:cNvSpPr txBox="1"/>
          <p:nvPr/>
        </p:nvSpPr>
        <p:spPr>
          <a:xfrm>
            <a:off x="467995" y="412115"/>
            <a:ext cx="6624320" cy="460883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marL="1905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在本学期工作中，我们不断磨合提升，工作适应能力逐步增强，在于主任的引领下，做事更有条理，工作效率也有明显提高，与各部门配合更为默契。</a:t>
            </a:r>
            <a:endParaRPr lang="zh-CN" altLang="en-US" sz="2200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05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教研处活多人少，突发性通知、活动较多，寒暑假活动不断，导致</a:t>
            </a: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我们的工作也存在一些不足，</a:t>
            </a:r>
            <a:r>
              <a:rPr lang="zh-CN" altLang="en-US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比如细心程度仍有所欠缺，处理突发紧急事务的经验不足，轻重缓急把握不够准确，自我协调能力仍需加强。</a:t>
            </a:r>
            <a:endParaRPr lang="zh-CN" altLang="en-US" sz="2200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05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在接下来的工作中，我们将进一步扬长避短，及时积累经验教训，做好规划，严格督促落实，稳步前进，更加出色圆满的完成各项任务！</a:t>
            </a:r>
            <a:endParaRPr lang="zh-CN" altLang="en-US" sz="2200" b="1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1" name="图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6293618" y="59"/>
            <a:ext cx="2851969" cy="514508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699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-102884" y="-114038"/>
            <a:ext cx="9248154" cy="525853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3492190" y="1060242"/>
            <a:ext cx="5298440" cy="2930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zh-CN" altLang="en-US" sz="4050" b="1" dirty="0">
              <a:latin typeface="黑体" panose="02010609060101010101" pitchFamily="-128" charset="-122"/>
              <a:ea typeface="黑体" panose="02010609060101010101" pitchFamily="-128" charset="-122"/>
              <a:cs typeface="黑体" panose="02010609060101010101" pitchFamily="-128" charset="-122"/>
            </a:endParaRPr>
          </a:p>
          <a:p>
            <a:pPr algn="ctr"/>
            <a:endParaRPr lang="en-US" altLang="zh-CN" sz="2400" b="1" dirty="0" smtClean="0">
              <a:latin typeface="黑体" panose="02010609060101010101" pitchFamily="-128" charset="-122"/>
              <a:ea typeface="黑体" panose="02010609060101010101" pitchFamily="-128" charset="-122"/>
              <a:cs typeface="黑体" panose="02010609060101010101" pitchFamily="-128" charset="-122"/>
              <a:sym typeface="+mn-ea"/>
            </a:endParaRPr>
          </a:p>
          <a:p>
            <a:pPr algn="ctr"/>
            <a:r>
              <a:rPr lang="en-US" altLang="zh-CN" sz="4000" b="1" dirty="0" smtClean="0">
                <a:latin typeface="黑体" panose="02010609060101010101" pitchFamily="-128" charset="-122"/>
                <a:ea typeface="黑体" panose="02010609060101010101" pitchFamily="-128" charset="-122"/>
                <a:cs typeface="黑体" panose="02010609060101010101" pitchFamily="-128" charset="-122"/>
                <a:sym typeface="+mn-ea"/>
              </a:rPr>
              <a:t>20</a:t>
            </a:r>
            <a:r>
              <a:rPr lang="zh-CN" altLang="en-US" sz="4000" b="1" dirty="0" smtClean="0">
                <a:latin typeface="黑体" panose="02010609060101010101" pitchFamily="-128" charset="-122"/>
                <a:ea typeface="黑体" panose="02010609060101010101" pitchFamily="-128" charset="-122"/>
                <a:cs typeface="黑体" panose="02010609060101010101" pitchFamily="-128" charset="-122"/>
                <a:sym typeface="+mn-ea"/>
              </a:rPr>
              <a:t>2</a:t>
            </a:r>
            <a:r>
              <a:rPr lang="en-US" altLang="zh-CN" sz="4000" b="1" dirty="0" smtClean="0">
                <a:latin typeface="黑体" panose="02010609060101010101" pitchFamily="-128" charset="-122"/>
                <a:ea typeface="黑体" panose="02010609060101010101" pitchFamily="-128" charset="-122"/>
                <a:cs typeface="黑体" panose="02010609060101010101" pitchFamily="-128" charset="-122"/>
                <a:sym typeface="+mn-ea"/>
              </a:rPr>
              <a:t>3</a:t>
            </a:r>
            <a:r>
              <a:rPr lang="zh-CN" altLang="en-US" sz="4000" b="1" dirty="0" smtClean="0">
                <a:latin typeface="黑体" panose="02010609060101010101" pitchFamily="-128" charset="-122"/>
                <a:ea typeface="黑体" panose="02010609060101010101" pitchFamily="-128" charset="-122"/>
                <a:cs typeface="黑体" panose="02010609060101010101" pitchFamily="-128" charset="-122"/>
                <a:sym typeface="+mn-ea"/>
              </a:rPr>
              <a:t>－</a:t>
            </a:r>
            <a:r>
              <a:rPr lang="en-US" altLang="zh-CN" sz="4000" b="1" dirty="0" smtClean="0">
                <a:latin typeface="黑体" panose="02010609060101010101" pitchFamily="-128" charset="-122"/>
                <a:ea typeface="黑体" panose="02010609060101010101" pitchFamily="-128" charset="-122"/>
                <a:cs typeface="黑体" panose="02010609060101010101" pitchFamily="-128" charset="-122"/>
                <a:sym typeface="+mn-ea"/>
              </a:rPr>
              <a:t>20</a:t>
            </a:r>
            <a:r>
              <a:rPr lang="zh-CN" altLang="en-US" sz="4000" b="1" dirty="0" smtClean="0">
                <a:latin typeface="黑体" panose="02010609060101010101" pitchFamily="-128" charset="-122"/>
                <a:ea typeface="黑体" panose="02010609060101010101" pitchFamily="-128" charset="-122"/>
                <a:cs typeface="黑体" panose="02010609060101010101" pitchFamily="-128" charset="-122"/>
                <a:sym typeface="+mn-ea"/>
              </a:rPr>
              <a:t>2</a:t>
            </a:r>
            <a:r>
              <a:rPr lang="en-US" altLang="zh-CN" sz="4000" b="1" dirty="0" smtClean="0">
                <a:latin typeface="黑体" panose="02010609060101010101" pitchFamily="-128" charset="-122"/>
                <a:ea typeface="黑体" panose="02010609060101010101" pitchFamily="-128" charset="-122"/>
                <a:cs typeface="黑体" panose="02010609060101010101" pitchFamily="-128" charset="-122"/>
                <a:sym typeface="+mn-ea"/>
              </a:rPr>
              <a:t>4</a:t>
            </a:r>
            <a:r>
              <a:rPr lang="zh-CN" altLang="en-US" sz="4000" b="1" dirty="0" smtClean="0">
                <a:latin typeface="黑体" panose="02010609060101010101" pitchFamily="-128" charset="-122"/>
                <a:ea typeface="黑体" panose="02010609060101010101" pitchFamily="-128" charset="-122"/>
                <a:cs typeface="黑体" panose="02010609060101010101" pitchFamily="-128" charset="-122"/>
                <a:sym typeface="+mn-ea"/>
              </a:rPr>
              <a:t>学年上学期</a:t>
            </a:r>
            <a:endParaRPr lang="en-US" altLang="zh-CN" sz="4000" b="1" dirty="0" smtClean="0">
              <a:latin typeface="黑体" panose="02010609060101010101" pitchFamily="-128" charset="-122"/>
              <a:ea typeface="黑体" panose="02010609060101010101" pitchFamily="-128" charset="-122"/>
              <a:cs typeface="黑体" panose="02010609060101010101" pitchFamily="-128" charset="-122"/>
              <a:sym typeface="+mn-ea"/>
            </a:endParaRPr>
          </a:p>
          <a:p>
            <a:pPr algn="ctr"/>
            <a:r>
              <a:rPr lang="zh-CN" altLang="en-US" sz="4000" b="1" dirty="0" smtClean="0">
                <a:latin typeface="黑体" panose="02010609060101010101" pitchFamily="-128" charset="-122"/>
                <a:ea typeface="黑体" panose="02010609060101010101" pitchFamily="-128" charset="-122"/>
                <a:cs typeface="黑体" panose="02010609060101010101" pitchFamily="-128" charset="-122"/>
                <a:sym typeface="+mn-ea"/>
              </a:rPr>
              <a:t>工作</a:t>
            </a:r>
            <a:r>
              <a:rPr lang="zh-CN" altLang="en-US" sz="4000" b="1" dirty="0">
                <a:latin typeface="黑体" panose="02010609060101010101" pitchFamily="-128" charset="-122"/>
                <a:ea typeface="黑体" panose="02010609060101010101" pitchFamily="-128" charset="-122"/>
                <a:cs typeface="黑体" panose="02010609060101010101" pitchFamily="-128" charset="-122"/>
                <a:sym typeface="+mn-ea"/>
              </a:rPr>
              <a:t>计划</a:t>
            </a:r>
            <a:endParaRPr lang="zh-CN" altLang="en-US" sz="4000" b="1" dirty="0">
              <a:latin typeface="黑体" panose="02010609060101010101" pitchFamily="-128" charset="-122"/>
              <a:ea typeface="黑体" panose="02010609060101010101" pitchFamily="-128" charset="-122"/>
              <a:cs typeface="黑体" panose="02010609060101010101" pitchFamily="-128" charset="-122"/>
            </a:endParaRPr>
          </a:p>
          <a:p>
            <a:pPr algn="ctr"/>
            <a:endParaRPr lang="zh-CN" altLang="en-US" sz="4000" b="1" i="1" spc="300" dirty="0">
              <a:solidFill>
                <a:srgbClr val="3B7112"/>
              </a:solidFill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084099">
            <a:off x="6142661" y="-101048"/>
            <a:ext cx="3546610" cy="3546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6293618" y="19744"/>
            <a:ext cx="2851969" cy="514508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102" name="矩形"/>
          <p:cNvSpPr/>
          <p:nvPr/>
        </p:nvSpPr>
        <p:spPr>
          <a:xfrm>
            <a:off x="2988310" y="1348105"/>
            <a:ext cx="4663440" cy="342392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marL="457200" lvl="1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kern="0">
                <a:solidFill>
                  <a:srgbClr val="C80A2A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22-23</a:t>
            </a:r>
            <a:r>
              <a:rPr lang="zh-CN" altLang="en-US" sz="3600" b="1" kern="0">
                <a:solidFill>
                  <a:srgbClr val="C80A2A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学</a:t>
            </a:r>
            <a:r>
              <a:rPr lang="en-US" altLang="zh-CN" sz="3600" b="1" kern="0">
                <a:solidFill>
                  <a:srgbClr val="C80A2A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年</a:t>
            </a:r>
            <a:r>
              <a:rPr lang="zh-CN" altLang="en-US" sz="3600" b="1" kern="0">
                <a:solidFill>
                  <a:srgbClr val="C80A2A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下学期</a:t>
            </a:r>
            <a:endParaRPr lang="zh-CN" altLang="en-US" sz="3600" b="1" kern="0">
              <a:solidFill>
                <a:srgbClr val="C80A2A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marL="457200" lvl="1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工作计划完成情况</a:t>
            </a:r>
            <a:endParaRPr lang="en-US" altLang="zh-CN" sz="3600" b="1" i="0" u="none" strike="noStrike" kern="1200" cap="none" spc="0" baseline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  <a:p>
            <a:pPr marL="457200" lvl="1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3600" b="1" i="0" u="none" strike="noStrike" kern="1200" cap="none" spc="0" baseline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103" name="椭圆"/>
          <p:cNvSpPr/>
          <p:nvPr/>
        </p:nvSpPr>
        <p:spPr>
          <a:xfrm>
            <a:off x="324322" y="916360"/>
            <a:ext cx="2981690" cy="2981690"/>
          </a:xfrm>
          <a:prstGeom prst="ellipse">
            <a:avLst/>
          </a:prstGeom>
          <a:blipFill rotWithShape="1">
            <a:blip r:embed="rId3"/>
            <a:stretch>
              <a:fillRect r="-18344"/>
            </a:stretch>
          </a:blipFill>
          <a:ln w="9525" cap="flat" cmpd="sng">
            <a:solidFill>
              <a:srgbClr val="BFBFBF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4" name="矩形"/>
          <p:cNvSpPr/>
          <p:nvPr/>
        </p:nvSpPr>
        <p:spPr>
          <a:xfrm>
            <a:off x="1188418" y="1996480"/>
            <a:ext cx="2019546" cy="11868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7200" b="0" i="0" u="none" strike="noStrike" kern="0" cap="none" spc="0" baseline="0">
                <a:solidFill>
                  <a:srgbClr val="C80A2A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01</a:t>
            </a:r>
            <a:endParaRPr lang="zh-CN" altLang="en-US" sz="7200" b="0" i="0" u="none" strike="noStrike" kern="0" cap="none" spc="0" baseline="0">
              <a:solidFill>
                <a:srgbClr val="C80A2A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5" name="矩形"/>
          <p:cNvSpPr/>
          <p:nvPr/>
        </p:nvSpPr>
        <p:spPr>
          <a:xfrm>
            <a:off x="936081" y="1580376"/>
            <a:ext cx="1167198" cy="53911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pPr mar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000" b="1" i="0" u="none" strike="noStrike" kern="1200" cap="none" spc="0" baseline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PART</a:t>
            </a:r>
            <a:endParaRPr lang="zh-CN" altLang="en-US" sz="3000" b="1" i="0" u="none" strike="noStrike" kern="1200" cap="none" spc="0" baseline="0">
              <a:solidFill>
                <a:srgbClr val="404040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699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/>
      <p:bldP spid="105" grpId="0"/>
      <p:bldP spid="1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3397050" y="505218"/>
            <a:ext cx="2351169" cy="22257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07742" y="1260394"/>
            <a:ext cx="112978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accent1"/>
                </a:solidFill>
                <a:cs typeface="+mn-ea"/>
                <a:sym typeface="+mn-lt"/>
              </a:rPr>
              <a:t>01</a:t>
            </a:r>
            <a:endParaRPr lang="en-US" altLang="zh-CN" sz="5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02230" y="2930690"/>
            <a:ext cx="274080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500" b="1" dirty="0">
                <a:solidFill>
                  <a:schemeClr val="accent1"/>
                </a:solidFill>
                <a:cs typeface="+mn-ea"/>
                <a:sym typeface="+mn-lt"/>
              </a:rPr>
              <a:t>指导思想</a:t>
            </a:r>
            <a:endParaRPr lang="zh-CN" altLang="en-US" sz="45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V="1">
            <a:off x="-2" y="2924623"/>
            <a:ext cx="4157589" cy="22257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14502" y="-25770"/>
            <a:ext cx="3430767" cy="5144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714533" y="60"/>
            <a:ext cx="3430767" cy="5144214"/>
          </a:xfrm>
          <a:prstGeom prst="rect">
            <a:avLst/>
          </a:prstGeom>
        </p:spPr>
      </p:pic>
      <p:sp>
        <p:nvSpPr>
          <p:cNvPr id="18597" name="矩形 142"/>
          <p:cNvSpPr/>
          <p:nvPr/>
        </p:nvSpPr>
        <p:spPr>
          <a:xfrm>
            <a:off x="58111" y="837642"/>
            <a:ext cx="2752154" cy="2096743"/>
          </a:xfrm>
          <a:prstGeom prst="rect">
            <a:avLst/>
          </a:prstGeom>
          <a:noFill/>
          <a:ln w="25400" cap="flat" cmpd="sng">
            <a:solidFill>
              <a:schemeClr val="accent1">
                <a:alpha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35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16248" y="4408584"/>
            <a:ext cx="490606" cy="487748"/>
            <a:chOff x="11127" y="7680"/>
            <a:chExt cx="1030" cy="1024"/>
          </a:xfrm>
        </p:grpSpPr>
        <p:sp>
          <p:nvSpPr>
            <p:cNvPr id="9" name="椭圆 8"/>
            <p:cNvSpPr/>
            <p:nvPr/>
          </p:nvSpPr>
          <p:spPr>
            <a:xfrm>
              <a:off x="11127" y="7680"/>
              <a:ext cx="1030" cy="10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54" name="Freeform 46"/>
            <p:cNvSpPr>
              <a:spLocks noEditPoints="1"/>
            </p:cNvSpPr>
            <p:nvPr/>
          </p:nvSpPr>
          <p:spPr bwMode="auto">
            <a:xfrm>
              <a:off x="11395" y="7942"/>
              <a:ext cx="494" cy="501"/>
            </a:xfrm>
            <a:custGeom>
              <a:avLst/>
              <a:gdLst>
                <a:gd name="T0" fmla="*/ 67746 w 83"/>
                <a:gd name="T1" fmla="*/ 42968 h 90"/>
                <a:gd name="T2" fmla="*/ 55429 w 83"/>
                <a:gd name="T3" fmla="*/ 46038 h 90"/>
                <a:gd name="T4" fmla="*/ 24635 w 83"/>
                <a:gd name="T5" fmla="*/ 76729 h 90"/>
                <a:gd name="T6" fmla="*/ 0 w 83"/>
                <a:gd name="T7" fmla="*/ 150389 h 90"/>
                <a:gd name="T8" fmla="*/ 126254 w 83"/>
                <a:gd name="T9" fmla="*/ 276225 h 90"/>
                <a:gd name="T10" fmla="*/ 255588 w 83"/>
                <a:gd name="T11" fmla="*/ 150389 h 90"/>
                <a:gd name="T12" fmla="*/ 230953 w 83"/>
                <a:gd name="T13" fmla="*/ 76729 h 90"/>
                <a:gd name="T14" fmla="*/ 206318 w 83"/>
                <a:gd name="T15" fmla="*/ 52176 h 90"/>
                <a:gd name="T16" fmla="*/ 194001 w 83"/>
                <a:gd name="T17" fmla="*/ 49107 h 90"/>
                <a:gd name="T18" fmla="*/ 181683 w 83"/>
                <a:gd name="T19" fmla="*/ 55245 h 90"/>
                <a:gd name="T20" fmla="*/ 184762 w 83"/>
                <a:gd name="T21" fmla="*/ 82868 h 90"/>
                <a:gd name="T22" fmla="*/ 200159 w 83"/>
                <a:gd name="T23" fmla="*/ 98213 h 90"/>
                <a:gd name="T24" fmla="*/ 215556 w 83"/>
                <a:gd name="T25" fmla="*/ 150389 h 90"/>
                <a:gd name="T26" fmla="*/ 190921 w 83"/>
                <a:gd name="T27" fmla="*/ 211773 h 90"/>
                <a:gd name="T28" fmla="*/ 126254 w 83"/>
                <a:gd name="T29" fmla="*/ 239395 h 90"/>
                <a:gd name="T30" fmla="*/ 64667 w 83"/>
                <a:gd name="T31" fmla="*/ 211773 h 90"/>
                <a:gd name="T32" fmla="*/ 40032 w 83"/>
                <a:gd name="T33" fmla="*/ 150389 h 90"/>
                <a:gd name="T34" fmla="*/ 55429 w 83"/>
                <a:gd name="T35" fmla="*/ 98213 h 90"/>
                <a:gd name="T36" fmla="*/ 76984 w 83"/>
                <a:gd name="T37" fmla="*/ 76729 h 90"/>
                <a:gd name="T38" fmla="*/ 83143 w 83"/>
                <a:gd name="T39" fmla="*/ 52176 h 90"/>
                <a:gd name="T40" fmla="*/ 67746 w 83"/>
                <a:gd name="T41" fmla="*/ 42968 h 90"/>
                <a:gd name="T42" fmla="*/ 129334 w 83"/>
                <a:gd name="T43" fmla="*/ 0 h 90"/>
                <a:gd name="T44" fmla="*/ 107778 w 83"/>
                <a:gd name="T45" fmla="*/ 21484 h 90"/>
                <a:gd name="T46" fmla="*/ 107778 w 83"/>
                <a:gd name="T47" fmla="*/ 147320 h 90"/>
                <a:gd name="T48" fmla="*/ 129334 w 83"/>
                <a:gd name="T49" fmla="*/ 168804 h 90"/>
                <a:gd name="T50" fmla="*/ 147810 w 83"/>
                <a:gd name="T51" fmla="*/ 147320 h 90"/>
                <a:gd name="T52" fmla="*/ 147810 w 83"/>
                <a:gd name="T53" fmla="*/ 21484 h 90"/>
                <a:gd name="T54" fmla="*/ 129334 w 83"/>
                <a:gd name="T55" fmla="*/ 0 h 9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3" h="90">
                  <a:moveTo>
                    <a:pt x="22" y="14"/>
                  </a:moveTo>
                  <a:cubicBezTo>
                    <a:pt x="20" y="14"/>
                    <a:pt x="19" y="14"/>
                    <a:pt x="18" y="15"/>
                  </a:cubicBezTo>
                  <a:cubicBezTo>
                    <a:pt x="14" y="18"/>
                    <a:pt x="11" y="21"/>
                    <a:pt x="8" y="25"/>
                  </a:cubicBezTo>
                  <a:cubicBezTo>
                    <a:pt x="3" y="31"/>
                    <a:pt x="0" y="40"/>
                    <a:pt x="0" y="49"/>
                  </a:cubicBezTo>
                  <a:cubicBezTo>
                    <a:pt x="0" y="72"/>
                    <a:pt x="19" y="90"/>
                    <a:pt x="41" y="90"/>
                  </a:cubicBezTo>
                  <a:cubicBezTo>
                    <a:pt x="64" y="90"/>
                    <a:pt x="83" y="72"/>
                    <a:pt x="83" y="49"/>
                  </a:cubicBezTo>
                  <a:cubicBezTo>
                    <a:pt x="83" y="40"/>
                    <a:pt x="80" y="31"/>
                    <a:pt x="75" y="25"/>
                  </a:cubicBezTo>
                  <a:cubicBezTo>
                    <a:pt x="72" y="22"/>
                    <a:pt x="70" y="19"/>
                    <a:pt x="67" y="17"/>
                  </a:cubicBezTo>
                  <a:cubicBezTo>
                    <a:pt x="66" y="16"/>
                    <a:pt x="65" y="16"/>
                    <a:pt x="63" y="16"/>
                  </a:cubicBezTo>
                  <a:cubicBezTo>
                    <a:pt x="62" y="16"/>
                    <a:pt x="60" y="16"/>
                    <a:pt x="59" y="18"/>
                  </a:cubicBezTo>
                  <a:cubicBezTo>
                    <a:pt x="56" y="21"/>
                    <a:pt x="57" y="25"/>
                    <a:pt x="60" y="27"/>
                  </a:cubicBezTo>
                  <a:cubicBezTo>
                    <a:pt x="61" y="28"/>
                    <a:pt x="63" y="30"/>
                    <a:pt x="65" y="32"/>
                  </a:cubicBezTo>
                  <a:cubicBezTo>
                    <a:pt x="68" y="37"/>
                    <a:pt x="70" y="43"/>
                    <a:pt x="70" y="49"/>
                  </a:cubicBezTo>
                  <a:cubicBezTo>
                    <a:pt x="70" y="57"/>
                    <a:pt x="67" y="64"/>
                    <a:pt x="62" y="69"/>
                  </a:cubicBezTo>
                  <a:cubicBezTo>
                    <a:pt x="57" y="75"/>
                    <a:pt x="49" y="78"/>
                    <a:pt x="41" y="78"/>
                  </a:cubicBezTo>
                  <a:cubicBezTo>
                    <a:pt x="34" y="78"/>
                    <a:pt x="26" y="75"/>
                    <a:pt x="21" y="69"/>
                  </a:cubicBezTo>
                  <a:cubicBezTo>
                    <a:pt x="16" y="64"/>
                    <a:pt x="13" y="57"/>
                    <a:pt x="13" y="49"/>
                  </a:cubicBezTo>
                  <a:cubicBezTo>
                    <a:pt x="13" y="43"/>
                    <a:pt x="15" y="37"/>
                    <a:pt x="18" y="32"/>
                  </a:cubicBezTo>
                  <a:cubicBezTo>
                    <a:pt x="20" y="29"/>
                    <a:pt x="23" y="27"/>
                    <a:pt x="25" y="25"/>
                  </a:cubicBezTo>
                  <a:cubicBezTo>
                    <a:pt x="28" y="24"/>
                    <a:pt x="29" y="20"/>
                    <a:pt x="27" y="17"/>
                  </a:cubicBezTo>
                  <a:cubicBezTo>
                    <a:pt x="26" y="15"/>
                    <a:pt x="24" y="14"/>
                    <a:pt x="22" y="14"/>
                  </a:cubicBezTo>
                  <a:moveTo>
                    <a:pt x="42" y="0"/>
                  </a:moveTo>
                  <a:cubicBezTo>
                    <a:pt x="38" y="0"/>
                    <a:pt x="35" y="3"/>
                    <a:pt x="35" y="7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52"/>
                    <a:pt x="38" y="55"/>
                    <a:pt x="42" y="55"/>
                  </a:cubicBezTo>
                  <a:cubicBezTo>
                    <a:pt x="45" y="55"/>
                    <a:pt x="48" y="52"/>
                    <a:pt x="48" y="4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3"/>
                    <a:pt x="45" y="0"/>
                    <a:pt x="4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51442" tIns="25721" rIns="51442" bIns="2572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5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47869" y="4408584"/>
            <a:ext cx="490606" cy="487748"/>
            <a:chOff x="12511" y="7680"/>
            <a:chExt cx="1030" cy="1024"/>
          </a:xfrm>
        </p:grpSpPr>
        <p:sp>
          <p:nvSpPr>
            <p:cNvPr id="10" name="椭圆 9"/>
            <p:cNvSpPr/>
            <p:nvPr/>
          </p:nvSpPr>
          <p:spPr>
            <a:xfrm>
              <a:off x="12511" y="7680"/>
              <a:ext cx="1030" cy="102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31" name="Freeform 62"/>
            <p:cNvSpPr>
              <a:spLocks noEditPoints="1"/>
            </p:cNvSpPr>
            <p:nvPr/>
          </p:nvSpPr>
          <p:spPr bwMode="auto">
            <a:xfrm>
              <a:off x="12801" y="7942"/>
              <a:ext cx="450" cy="445"/>
            </a:xfrm>
            <a:custGeom>
              <a:avLst/>
              <a:gdLst>
                <a:gd name="T0" fmla="*/ 21530 w 80"/>
                <a:gd name="T1" fmla="*/ 212477 h 83"/>
                <a:gd name="T2" fmla="*/ 15379 w 80"/>
                <a:gd name="T3" fmla="*/ 209397 h 83"/>
                <a:gd name="T4" fmla="*/ 15379 w 80"/>
                <a:gd name="T5" fmla="*/ 169366 h 83"/>
                <a:gd name="T6" fmla="*/ 18455 w 80"/>
                <a:gd name="T7" fmla="*/ 160127 h 83"/>
                <a:gd name="T8" fmla="*/ 30758 w 80"/>
                <a:gd name="T9" fmla="*/ 157048 h 83"/>
                <a:gd name="T10" fmla="*/ 36909 w 80"/>
                <a:gd name="T11" fmla="*/ 163207 h 83"/>
                <a:gd name="T12" fmla="*/ 30758 w 80"/>
                <a:gd name="T13" fmla="*/ 166286 h 83"/>
                <a:gd name="T14" fmla="*/ 27682 w 80"/>
                <a:gd name="T15" fmla="*/ 169366 h 83"/>
                <a:gd name="T16" fmla="*/ 27682 w 80"/>
                <a:gd name="T17" fmla="*/ 169366 h 83"/>
                <a:gd name="T18" fmla="*/ 27682 w 80"/>
                <a:gd name="T19" fmla="*/ 209397 h 83"/>
                <a:gd name="T20" fmla="*/ 21530 w 80"/>
                <a:gd name="T21" fmla="*/ 212477 h 83"/>
                <a:gd name="T22" fmla="*/ 36909 w 80"/>
                <a:gd name="T23" fmla="*/ 138572 h 83"/>
                <a:gd name="T24" fmla="*/ 0 w 80"/>
                <a:gd name="T25" fmla="*/ 175524 h 83"/>
                <a:gd name="T26" fmla="*/ 0 w 80"/>
                <a:gd name="T27" fmla="*/ 221715 h 83"/>
                <a:gd name="T28" fmla="*/ 36909 w 80"/>
                <a:gd name="T29" fmla="*/ 255588 h 83"/>
                <a:gd name="T30" fmla="*/ 73819 w 80"/>
                <a:gd name="T31" fmla="*/ 221715 h 83"/>
                <a:gd name="T32" fmla="*/ 73819 w 80"/>
                <a:gd name="T33" fmla="*/ 175524 h 83"/>
                <a:gd name="T34" fmla="*/ 36909 w 80"/>
                <a:gd name="T35" fmla="*/ 138572 h 83"/>
                <a:gd name="T36" fmla="*/ 107652 w 80"/>
                <a:gd name="T37" fmla="*/ 160127 h 83"/>
                <a:gd name="T38" fmla="*/ 101501 w 80"/>
                <a:gd name="T39" fmla="*/ 153969 h 83"/>
                <a:gd name="T40" fmla="*/ 101501 w 80"/>
                <a:gd name="T41" fmla="*/ 98540 h 83"/>
                <a:gd name="T42" fmla="*/ 107652 w 80"/>
                <a:gd name="T43" fmla="*/ 89302 h 83"/>
                <a:gd name="T44" fmla="*/ 116879 w 80"/>
                <a:gd name="T45" fmla="*/ 83143 h 83"/>
                <a:gd name="T46" fmla="*/ 123031 w 80"/>
                <a:gd name="T47" fmla="*/ 89302 h 83"/>
                <a:gd name="T48" fmla="*/ 116879 w 80"/>
                <a:gd name="T49" fmla="*/ 95461 h 83"/>
                <a:gd name="T50" fmla="*/ 116879 w 80"/>
                <a:gd name="T51" fmla="*/ 95461 h 83"/>
                <a:gd name="T52" fmla="*/ 113804 w 80"/>
                <a:gd name="T53" fmla="*/ 95461 h 83"/>
                <a:gd name="T54" fmla="*/ 113804 w 80"/>
                <a:gd name="T55" fmla="*/ 98540 h 83"/>
                <a:gd name="T56" fmla="*/ 113804 w 80"/>
                <a:gd name="T57" fmla="*/ 153969 h 83"/>
                <a:gd name="T58" fmla="*/ 107652 w 80"/>
                <a:gd name="T59" fmla="*/ 160127 h 83"/>
                <a:gd name="T60" fmla="*/ 123031 w 80"/>
                <a:gd name="T61" fmla="*/ 64667 h 83"/>
                <a:gd name="T62" fmla="*/ 86122 w 80"/>
                <a:gd name="T63" fmla="*/ 101619 h 83"/>
                <a:gd name="T64" fmla="*/ 86122 w 80"/>
                <a:gd name="T65" fmla="*/ 221715 h 83"/>
                <a:gd name="T66" fmla="*/ 123031 w 80"/>
                <a:gd name="T67" fmla="*/ 255588 h 83"/>
                <a:gd name="T68" fmla="*/ 156865 w 80"/>
                <a:gd name="T69" fmla="*/ 221715 h 83"/>
                <a:gd name="T70" fmla="*/ 156865 w 80"/>
                <a:gd name="T71" fmla="*/ 101619 h 83"/>
                <a:gd name="T72" fmla="*/ 123031 w 80"/>
                <a:gd name="T73" fmla="*/ 64667 h 83"/>
                <a:gd name="T74" fmla="*/ 196850 w 80"/>
                <a:gd name="T75" fmla="*/ 113937 h 83"/>
                <a:gd name="T76" fmla="*/ 193774 w 80"/>
                <a:gd name="T77" fmla="*/ 107778 h 83"/>
                <a:gd name="T78" fmla="*/ 193774 w 80"/>
                <a:gd name="T79" fmla="*/ 36952 h 83"/>
                <a:gd name="T80" fmla="*/ 196850 w 80"/>
                <a:gd name="T81" fmla="*/ 24635 h 83"/>
                <a:gd name="T82" fmla="*/ 206077 w 80"/>
                <a:gd name="T83" fmla="*/ 18476 h 83"/>
                <a:gd name="T84" fmla="*/ 212228 w 80"/>
                <a:gd name="T85" fmla="*/ 24635 h 83"/>
                <a:gd name="T86" fmla="*/ 206077 w 80"/>
                <a:gd name="T87" fmla="*/ 30794 h 83"/>
                <a:gd name="T88" fmla="*/ 206077 w 80"/>
                <a:gd name="T89" fmla="*/ 30794 h 83"/>
                <a:gd name="T90" fmla="*/ 203001 w 80"/>
                <a:gd name="T91" fmla="*/ 36952 h 83"/>
                <a:gd name="T92" fmla="*/ 203001 w 80"/>
                <a:gd name="T93" fmla="*/ 107778 h 83"/>
                <a:gd name="T94" fmla="*/ 196850 w 80"/>
                <a:gd name="T95" fmla="*/ 113937 h 83"/>
                <a:gd name="T96" fmla="*/ 212228 w 80"/>
                <a:gd name="T97" fmla="*/ 0 h 83"/>
                <a:gd name="T98" fmla="*/ 175319 w 80"/>
                <a:gd name="T99" fmla="*/ 36952 h 83"/>
                <a:gd name="T100" fmla="*/ 175319 w 80"/>
                <a:gd name="T101" fmla="*/ 221715 h 83"/>
                <a:gd name="T102" fmla="*/ 212228 w 80"/>
                <a:gd name="T103" fmla="*/ 255588 h 83"/>
                <a:gd name="T104" fmla="*/ 246062 w 80"/>
                <a:gd name="T105" fmla="*/ 221715 h 83"/>
                <a:gd name="T106" fmla="*/ 246062 w 80"/>
                <a:gd name="T107" fmla="*/ 36952 h 83"/>
                <a:gd name="T108" fmla="*/ 212228 w 80"/>
                <a:gd name="T109" fmla="*/ 0 h 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0" h="83">
                  <a:moveTo>
                    <a:pt x="7" y="69"/>
                  </a:moveTo>
                  <a:cubicBezTo>
                    <a:pt x="6" y="69"/>
                    <a:pt x="5" y="69"/>
                    <a:pt x="5" y="68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6" y="53"/>
                    <a:pt x="6" y="52"/>
                  </a:cubicBezTo>
                  <a:cubicBezTo>
                    <a:pt x="7" y="52"/>
                    <a:pt x="8" y="51"/>
                    <a:pt x="10" y="51"/>
                  </a:cubicBezTo>
                  <a:cubicBezTo>
                    <a:pt x="11" y="51"/>
                    <a:pt x="12" y="52"/>
                    <a:pt x="12" y="53"/>
                  </a:cubicBezTo>
                  <a:cubicBezTo>
                    <a:pt x="12" y="54"/>
                    <a:pt x="11" y="54"/>
                    <a:pt x="10" y="54"/>
                  </a:cubicBezTo>
                  <a:cubicBezTo>
                    <a:pt x="9" y="54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9"/>
                    <a:pt x="8" y="69"/>
                    <a:pt x="7" y="69"/>
                  </a:cubicBezTo>
                  <a:moveTo>
                    <a:pt x="12" y="45"/>
                  </a:moveTo>
                  <a:cubicBezTo>
                    <a:pt x="6" y="45"/>
                    <a:pt x="0" y="50"/>
                    <a:pt x="0" y="5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8"/>
                    <a:pt x="6" y="83"/>
                    <a:pt x="12" y="83"/>
                  </a:cubicBezTo>
                  <a:cubicBezTo>
                    <a:pt x="18" y="83"/>
                    <a:pt x="24" y="78"/>
                    <a:pt x="24" y="72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0"/>
                    <a:pt x="18" y="45"/>
                    <a:pt x="12" y="45"/>
                  </a:cubicBezTo>
                  <a:moveTo>
                    <a:pt x="35" y="52"/>
                  </a:moveTo>
                  <a:cubicBezTo>
                    <a:pt x="34" y="52"/>
                    <a:pt x="33" y="51"/>
                    <a:pt x="33" y="5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0"/>
                    <a:pt x="34" y="29"/>
                    <a:pt x="35" y="29"/>
                  </a:cubicBezTo>
                  <a:cubicBezTo>
                    <a:pt x="35" y="28"/>
                    <a:pt x="36" y="27"/>
                    <a:pt x="38" y="27"/>
                  </a:cubicBezTo>
                  <a:cubicBezTo>
                    <a:pt x="39" y="27"/>
                    <a:pt x="40" y="28"/>
                    <a:pt x="40" y="29"/>
                  </a:cubicBezTo>
                  <a:cubicBezTo>
                    <a:pt x="40" y="30"/>
                    <a:pt x="39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7" y="31"/>
                    <a:pt x="37" y="31"/>
                  </a:cubicBezTo>
                  <a:cubicBezTo>
                    <a:pt x="37" y="31"/>
                    <a:pt x="37" y="32"/>
                    <a:pt x="37" y="32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1"/>
                    <a:pt x="36" y="52"/>
                    <a:pt x="35" y="52"/>
                  </a:cubicBezTo>
                  <a:moveTo>
                    <a:pt x="40" y="21"/>
                  </a:moveTo>
                  <a:cubicBezTo>
                    <a:pt x="33" y="21"/>
                    <a:pt x="28" y="27"/>
                    <a:pt x="28" y="33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8" y="78"/>
                    <a:pt x="33" y="83"/>
                    <a:pt x="40" y="83"/>
                  </a:cubicBezTo>
                  <a:cubicBezTo>
                    <a:pt x="46" y="83"/>
                    <a:pt x="51" y="78"/>
                    <a:pt x="51" y="72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6" y="21"/>
                    <a:pt x="40" y="21"/>
                  </a:cubicBezTo>
                  <a:moveTo>
                    <a:pt x="64" y="37"/>
                  </a:moveTo>
                  <a:cubicBezTo>
                    <a:pt x="63" y="37"/>
                    <a:pt x="63" y="36"/>
                    <a:pt x="63" y="35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2" y="10"/>
                    <a:pt x="63" y="8"/>
                    <a:pt x="64" y="8"/>
                  </a:cubicBezTo>
                  <a:cubicBezTo>
                    <a:pt x="64" y="7"/>
                    <a:pt x="66" y="6"/>
                    <a:pt x="67" y="6"/>
                  </a:cubicBezTo>
                  <a:cubicBezTo>
                    <a:pt x="68" y="6"/>
                    <a:pt x="69" y="7"/>
                    <a:pt x="69" y="8"/>
                  </a:cubicBezTo>
                  <a:cubicBezTo>
                    <a:pt x="69" y="9"/>
                    <a:pt x="68" y="10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10"/>
                    <a:pt x="66" y="10"/>
                    <a:pt x="66" y="12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6"/>
                    <a:pt x="65" y="37"/>
                    <a:pt x="64" y="37"/>
                  </a:cubicBezTo>
                  <a:moveTo>
                    <a:pt x="69" y="0"/>
                  </a:moveTo>
                  <a:cubicBezTo>
                    <a:pt x="62" y="0"/>
                    <a:pt x="57" y="5"/>
                    <a:pt x="57" y="1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8"/>
                    <a:pt x="62" y="83"/>
                    <a:pt x="69" y="83"/>
                  </a:cubicBezTo>
                  <a:cubicBezTo>
                    <a:pt x="75" y="83"/>
                    <a:pt x="80" y="78"/>
                    <a:pt x="80" y="7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5"/>
                    <a:pt x="75" y="0"/>
                    <a:pt x="6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51442" tIns="25721" rIns="51442" bIns="2572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5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4827" y="1067227"/>
            <a:ext cx="2410112" cy="1606741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95290" y="172228"/>
            <a:ext cx="522042" cy="555861"/>
            <a:chOff x="410" y="361"/>
            <a:chExt cx="1096" cy="1167"/>
          </a:xfrm>
        </p:grpSpPr>
        <p:pic>
          <p:nvPicPr>
            <p:cNvPr id="22" name="图片 21" descr="27"/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10" y="361"/>
              <a:ext cx="1096" cy="1167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722" y="630"/>
              <a:ext cx="472" cy="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chemeClr val="accent1"/>
                  </a:solidFill>
                  <a:cs typeface="+mn-ea"/>
                  <a:sym typeface="+mn-lt"/>
                </a:rPr>
                <a:t>1</a:t>
              </a:r>
              <a:endParaRPr lang="en-US" altLang="zh-CN" sz="15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8" name="TextBox 24"/>
          <p:cNvSpPr txBox="1"/>
          <p:nvPr/>
        </p:nvSpPr>
        <p:spPr>
          <a:xfrm>
            <a:off x="2844165" y="247015"/>
            <a:ext cx="5893435" cy="48177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 sz="21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以经与马校长深入研究，确定</a:t>
            </a:r>
            <a:r>
              <a:rPr lang="zh-CN" altLang="en-US" sz="2400" b="1" u="sng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以习近平新时代中国特色社会主义为指导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lang="zh-CN" altLang="en-US" sz="2400" b="1" u="sng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全面贯彻党的教育方针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，认真贯彻落实市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教体局教育教学</a:t>
            </a:r>
            <a:r>
              <a:rPr lang="zh-CN" altLang="en-US" sz="24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质量提升年工作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意见，</a:t>
            </a:r>
            <a:r>
              <a:rPr lang="zh-CN" altLang="en-US" sz="2400" b="1" u="sng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落实立德树人的根本任务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，坚持教育科研与教育教学实践紧密结合，以</a:t>
            </a:r>
            <a:r>
              <a:rPr lang="zh-CN" altLang="en-US" sz="2400" b="1" u="sng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落实新课改学科核心素养、推进高效</a:t>
            </a:r>
            <a:r>
              <a:rPr lang="zh-CN" altLang="en-US" sz="2400" b="1" u="sng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课堂改革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为重点，以科学发展观为指导，以校本研修为核心，以课题研究为主线，以课堂教学为主阵地，以教师培训为突破口，进一步强化教科研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意识，扎实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开展研究，</a:t>
            </a:r>
            <a:r>
              <a:rPr lang="zh-CN" altLang="en-US" sz="2400" b="1" u="sng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切实解决教育教学工作中的实际问题，努力提高教育科研工作的针对性和实效性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97" grpId="0" bldLvl="0" animBg="1"/>
      <p:bldP spid="78" grpId="0"/>
      <p:bldP spid="7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3397050" y="505218"/>
            <a:ext cx="2351169" cy="22257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07742" y="1260394"/>
            <a:ext cx="112978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accent1"/>
                </a:solidFill>
                <a:cs typeface="+mn-ea"/>
                <a:sym typeface="+mn-lt"/>
              </a:rPr>
              <a:t>02</a:t>
            </a:r>
            <a:endParaRPr lang="en-US" altLang="zh-CN" sz="5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02230" y="2930690"/>
            <a:ext cx="274080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500" b="1" dirty="0">
                <a:solidFill>
                  <a:schemeClr val="accent1"/>
                </a:solidFill>
                <a:cs typeface="+mn-ea"/>
                <a:sym typeface="+mn-lt"/>
              </a:rPr>
              <a:t>工作目标</a:t>
            </a:r>
            <a:endParaRPr lang="zh-CN" altLang="en-US" sz="45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V="1">
            <a:off x="-2" y="2924623"/>
            <a:ext cx="4157589" cy="22257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14502" y="-25770"/>
            <a:ext cx="3430767" cy="5144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Line 9"/>
          <p:cNvSpPr/>
          <p:nvPr/>
        </p:nvSpPr>
        <p:spPr>
          <a:xfrm>
            <a:off x="2006481" y="1926909"/>
            <a:ext cx="6671997" cy="0"/>
          </a:xfrm>
          <a:prstGeom prst="line">
            <a:avLst/>
          </a:prstGeom>
          <a:ln w="127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4341" name="TextBox 5"/>
          <p:cNvSpPr txBox="1"/>
          <p:nvPr/>
        </p:nvSpPr>
        <p:spPr>
          <a:xfrm>
            <a:off x="2006481" y="450967"/>
            <a:ext cx="6447653" cy="17157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anose="0201060903010101010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indent="0" algn="l">
              <a:buNone/>
            </a:pPr>
            <a:r>
              <a:rPr lang="zh-CN" altLang="en-US" sz="21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1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加大</a:t>
            </a:r>
            <a:r>
              <a:rPr lang="zh-CN" altLang="en-US" sz="21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青年教师培养力度，继续发挥名师、青年教师师徒结对活动的优势</a:t>
            </a:r>
            <a:r>
              <a:rPr lang="zh-CN" altLang="en-US" sz="21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，设计丰富多彩的教学活动，帮助青年教师尽快成长，不断提高青年教师的教学水平和业务素质，争取培养出更多的校级、市</a:t>
            </a:r>
            <a:r>
              <a:rPr lang="zh-CN" altLang="en-US" sz="21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级名师</a:t>
            </a:r>
            <a:r>
              <a:rPr lang="zh-CN" altLang="en-US" sz="21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 sz="2100" b="1" dirty="0">
              <a:solidFill>
                <a:schemeClr val="accent2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algn="l" eaLnBrk="1" hangingPunct="1">
              <a:buNone/>
            </a:pPr>
            <a:endParaRPr lang="zh-CN" altLang="en-US" sz="1800" b="1" dirty="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216061" y="3703670"/>
            <a:ext cx="6462417" cy="1158129"/>
            <a:chOff x="2954338" y="4937170"/>
            <a:chExt cx="8615359" cy="1543958"/>
          </a:xfrm>
        </p:grpSpPr>
        <p:sp>
          <p:nvSpPr>
            <p:cNvPr id="14344" name="Line 9"/>
            <p:cNvSpPr/>
            <p:nvPr/>
          </p:nvSpPr>
          <p:spPr>
            <a:xfrm>
              <a:off x="2954338" y="6481128"/>
              <a:ext cx="8464549" cy="0"/>
            </a:xfrm>
            <a:prstGeom prst="line">
              <a:avLst/>
            </a:prstGeom>
            <a:ln w="12700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4345" name="TextBox 9"/>
            <p:cNvSpPr txBox="1"/>
            <p:nvPr/>
          </p:nvSpPr>
          <p:spPr>
            <a:xfrm>
              <a:off x="2984816" y="4937170"/>
              <a:ext cx="8584881" cy="14755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accent1"/>
                  </a:solidFill>
                  <a:latin typeface="+mn-lt"/>
                  <a:ea typeface="仿宋_GB2312" panose="02010609030101010101" charset="-122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  <a:cs typeface="+mn-cs"/>
                </a:defRPr>
              </a:lvl5pPr>
            </a:lstStyle>
            <a:p>
              <a:pPr marL="0" lvl="0" indent="0" algn="l" eaLnBrk="1" hangingPunct="1">
                <a:spcBef>
                  <a:spcPct val="20000"/>
                </a:spcBef>
                <a:buNone/>
              </a:pPr>
              <a:r>
                <a:rPr lang="zh-CN" altLang="en-US" sz="2400" b="1" spc="130" dirty="0" smtClean="0">
                  <a:solidFill>
                    <a:srgbClr val="3B7112"/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   </a:t>
              </a:r>
              <a:r>
                <a:rPr lang="zh-CN" altLang="en-US" sz="2100" b="1" spc="130" dirty="0" smtClean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着力</a:t>
              </a:r>
              <a:r>
                <a:rPr lang="zh-CN" altLang="en-US" sz="2100" b="1" spc="130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提高学校教学质量，</a:t>
              </a:r>
              <a:r>
                <a:rPr lang="zh-CN" altLang="en-US" sz="2100" b="1" spc="130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落实新课改学科核心素养，促进学生德智体美劳全面发展，五育并举</a:t>
              </a:r>
              <a:r>
                <a:rPr lang="zh-CN" altLang="en-US" sz="2100" b="1" spc="130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，素质为基，办人民满意的教育</a:t>
              </a:r>
              <a:r>
                <a:rPr lang="zh-CN" altLang="en-US" sz="2100" b="1" spc="130" dirty="0" smtClean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。</a:t>
              </a:r>
              <a:endParaRPr lang="zh-CN" altLang="en-US" sz="2100" b="1" spc="13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746337" y="1926909"/>
            <a:ext cx="6246512" cy="1706880"/>
            <a:chOff x="3661274" y="2568485"/>
            <a:chExt cx="7908423" cy="2275524"/>
          </a:xfrm>
        </p:grpSpPr>
        <p:sp>
          <p:nvSpPr>
            <p:cNvPr id="14348" name="Line 9"/>
            <p:cNvSpPr/>
            <p:nvPr/>
          </p:nvSpPr>
          <p:spPr>
            <a:xfrm flipV="1">
              <a:off x="3744118" y="4706981"/>
              <a:ext cx="7825579" cy="14287"/>
            </a:xfrm>
            <a:prstGeom prst="line">
              <a:avLst/>
            </a:prstGeom>
            <a:ln w="12700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4349" name="TextBox 14"/>
            <p:cNvSpPr txBox="1"/>
            <p:nvPr/>
          </p:nvSpPr>
          <p:spPr>
            <a:xfrm>
              <a:off x="3661274" y="2568485"/>
              <a:ext cx="7472997" cy="22755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accent1"/>
                  </a:solidFill>
                  <a:latin typeface="+mn-lt"/>
                  <a:ea typeface="仿宋_GB2312" panose="02010609030101010101" charset="-122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  <a:cs typeface="+mn-cs"/>
                </a:defRPr>
              </a:lvl5pPr>
            </a:lstStyle>
            <a:p>
              <a:pPr marL="0" lvl="0" indent="0" eaLnBrk="1" hangingPunct="1">
                <a:buNone/>
              </a:pPr>
              <a:r>
                <a:rPr lang="en-US" altLang="zh-CN" sz="2100" b="1" spc="130" dirty="0" smtClean="0">
                  <a:solidFill>
                    <a:srgbClr val="3B7112"/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    </a:t>
              </a:r>
              <a:r>
                <a:rPr lang="en-US" altLang="zh-CN" sz="2100" b="1" spc="130" dirty="0" smtClean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加强教科研课题的规划</a:t>
              </a:r>
              <a:r>
                <a:rPr lang="en-US" altLang="zh-CN" sz="2100" b="1" spc="130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、申报及实施的督导与检查，深入开展课题研究，加强对课堂教学的指导</a:t>
              </a:r>
              <a:r>
                <a:rPr lang="en-US" altLang="zh-CN" sz="2100" b="1" spc="130" dirty="0" smtClean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。</a:t>
              </a:r>
              <a:r>
                <a:rPr lang="zh-CN" altLang="en-US" sz="2100" b="1" spc="130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积极推进校本教材研发，努力提高教学</a:t>
              </a:r>
              <a:r>
                <a:rPr lang="zh-CN" altLang="en-US" sz="2100" b="1" spc="130" dirty="0" smtClean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成绩</a:t>
              </a:r>
              <a:r>
                <a:rPr lang="zh-CN" altLang="en-US" sz="2100" b="1" spc="130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。</a:t>
              </a:r>
              <a:r>
                <a:rPr lang="en-US" altLang="zh-CN" sz="2100" b="1" spc="130" dirty="0" smtClean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积极开展</a:t>
              </a:r>
              <a:r>
                <a:rPr lang="zh-CN" altLang="en-US" sz="2100" b="1" spc="130" dirty="0" smtClean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学科大教研活动</a:t>
              </a:r>
              <a:r>
                <a:rPr lang="en-US" altLang="zh-CN" sz="2100" b="1" spc="130" dirty="0" smtClean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，促进浓郁</a:t>
              </a:r>
              <a:r>
                <a:rPr lang="zh-CN" altLang="en-US" sz="2100" b="1" spc="130" dirty="0" smtClean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教</a:t>
              </a:r>
              <a:r>
                <a:rPr lang="en-US" altLang="zh-CN" sz="2100" b="1" spc="130" dirty="0" smtClean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科研氛围的形成。</a:t>
              </a:r>
              <a:endParaRPr lang="en-US" altLang="zh-CN" sz="2100" b="1" spc="13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85948" y="894562"/>
            <a:ext cx="1120534" cy="807356"/>
            <a:chOff x="1181100" y="1192213"/>
            <a:chExt cx="1493838" cy="1076325"/>
          </a:xfrm>
        </p:grpSpPr>
        <p:sp>
          <p:nvSpPr>
            <p:cNvPr id="14343" name="Freeform 8"/>
            <p:cNvSpPr/>
            <p:nvPr/>
          </p:nvSpPr>
          <p:spPr>
            <a:xfrm>
              <a:off x="2405063" y="1573213"/>
              <a:ext cx="269875" cy="3127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74" h="317">
                  <a:moveTo>
                    <a:pt x="274" y="158"/>
                  </a:moveTo>
                  <a:lnTo>
                    <a:pt x="137" y="238"/>
                  </a:lnTo>
                  <a:lnTo>
                    <a:pt x="0" y="317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37" y="79"/>
                  </a:lnTo>
                  <a:lnTo>
                    <a:pt x="274" y="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4352" name="Oval 6"/>
            <p:cNvSpPr/>
            <p:nvPr/>
          </p:nvSpPr>
          <p:spPr>
            <a:xfrm>
              <a:off x="1181100" y="1192213"/>
              <a:ext cx="1076325" cy="107632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accent1"/>
                  </a:solidFill>
                  <a:latin typeface="+mn-lt"/>
                  <a:ea typeface="仿宋_GB2312" panose="02010609030101010101" charset="-122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35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353" name="Oval 7"/>
            <p:cNvSpPr/>
            <p:nvPr/>
          </p:nvSpPr>
          <p:spPr>
            <a:xfrm>
              <a:off x="1271588" y="1282700"/>
              <a:ext cx="896937" cy="89535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accent1"/>
                  </a:solidFill>
                  <a:latin typeface="+mn-lt"/>
                  <a:ea typeface="仿宋_GB2312" panose="02010609030101010101" charset="-122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35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354" name="TextBox 19"/>
            <p:cNvSpPr txBox="1"/>
            <p:nvPr/>
          </p:nvSpPr>
          <p:spPr>
            <a:xfrm>
              <a:off x="1271588" y="1406525"/>
              <a:ext cx="901700" cy="6755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accent1"/>
                  </a:solidFill>
                  <a:latin typeface="+mn-lt"/>
                  <a:ea typeface="仿宋_GB2312" panose="02010609030101010101" charset="-122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zh-CN" sz="27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en-US" altLang="zh-CN" sz="27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459313" y="2443780"/>
            <a:ext cx="1094336" cy="807356"/>
            <a:chOff x="2420938" y="3308350"/>
            <a:chExt cx="1458912" cy="1076325"/>
          </a:xfrm>
        </p:grpSpPr>
        <p:sp>
          <p:nvSpPr>
            <p:cNvPr id="14351" name="Freeform 8"/>
            <p:cNvSpPr/>
            <p:nvPr/>
          </p:nvSpPr>
          <p:spPr>
            <a:xfrm>
              <a:off x="3608388" y="3689350"/>
              <a:ext cx="271462" cy="31273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74" h="317">
                  <a:moveTo>
                    <a:pt x="274" y="158"/>
                  </a:moveTo>
                  <a:lnTo>
                    <a:pt x="137" y="238"/>
                  </a:lnTo>
                  <a:lnTo>
                    <a:pt x="0" y="317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37" y="79"/>
                  </a:lnTo>
                  <a:lnTo>
                    <a:pt x="274" y="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4357" name="Oval 6"/>
            <p:cNvSpPr/>
            <p:nvPr/>
          </p:nvSpPr>
          <p:spPr>
            <a:xfrm>
              <a:off x="2420938" y="3308350"/>
              <a:ext cx="1076325" cy="1076325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accent1"/>
                  </a:solidFill>
                  <a:latin typeface="+mn-lt"/>
                  <a:ea typeface="仿宋_GB2312" panose="02010609030101010101" charset="-122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35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358" name="Oval 7"/>
            <p:cNvSpPr/>
            <p:nvPr/>
          </p:nvSpPr>
          <p:spPr>
            <a:xfrm>
              <a:off x="2511425" y="3348038"/>
              <a:ext cx="895350" cy="89535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accent1"/>
                  </a:solidFill>
                  <a:latin typeface="+mn-lt"/>
                  <a:ea typeface="仿宋_GB2312" panose="02010609030101010101" charset="-122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35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359" name="TextBox 24"/>
            <p:cNvSpPr txBox="1"/>
            <p:nvPr/>
          </p:nvSpPr>
          <p:spPr>
            <a:xfrm>
              <a:off x="2503488" y="3505200"/>
              <a:ext cx="901700" cy="6755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accent1"/>
                  </a:solidFill>
                  <a:latin typeface="+mn-lt"/>
                  <a:ea typeface="仿宋_GB2312" panose="02010609030101010101" charset="-122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zh-CN" sz="27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en-US" altLang="zh-CN" sz="27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85948" y="3841768"/>
            <a:ext cx="1120534" cy="807356"/>
            <a:chOff x="1181100" y="5121275"/>
            <a:chExt cx="1493838" cy="1076325"/>
          </a:xfrm>
        </p:grpSpPr>
        <p:sp>
          <p:nvSpPr>
            <p:cNvPr id="14347" name="Freeform 8"/>
            <p:cNvSpPr/>
            <p:nvPr/>
          </p:nvSpPr>
          <p:spPr>
            <a:xfrm>
              <a:off x="2405063" y="5503863"/>
              <a:ext cx="269875" cy="3127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74" h="317">
                  <a:moveTo>
                    <a:pt x="274" y="158"/>
                  </a:moveTo>
                  <a:lnTo>
                    <a:pt x="137" y="238"/>
                  </a:lnTo>
                  <a:lnTo>
                    <a:pt x="0" y="317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37" y="79"/>
                  </a:lnTo>
                  <a:lnTo>
                    <a:pt x="274" y="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4355" name="Oval 6"/>
            <p:cNvSpPr/>
            <p:nvPr/>
          </p:nvSpPr>
          <p:spPr>
            <a:xfrm>
              <a:off x="1181100" y="5121275"/>
              <a:ext cx="1076325" cy="107632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accent1"/>
                  </a:solidFill>
                  <a:latin typeface="+mn-lt"/>
                  <a:ea typeface="仿宋_GB2312" panose="02010609030101010101" charset="-122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35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356" name="Oval 7"/>
            <p:cNvSpPr/>
            <p:nvPr/>
          </p:nvSpPr>
          <p:spPr>
            <a:xfrm>
              <a:off x="1271588" y="5211763"/>
              <a:ext cx="896937" cy="89535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accent1"/>
                  </a:solidFill>
                  <a:latin typeface="+mn-lt"/>
                  <a:ea typeface="仿宋_GB2312" panose="02010609030101010101" charset="-122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35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360" name="TextBox 25"/>
            <p:cNvSpPr txBox="1"/>
            <p:nvPr/>
          </p:nvSpPr>
          <p:spPr>
            <a:xfrm>
              <a:off x="1258888" y="5343525"/>
              <a:ext cx="901700" cy="6755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accent1"/>
                  </a:solidFill>
                  <a:latin typeface="+mn-lt"/>
                  <a:ea typeface="仿宋_GB2312" panose="02010609030101010101" charset="-122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zh-CN" sz="27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en-US" altLang="zh-CN" sz="27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95290" y="172228"/>
            <a:ext cx="522042" cy="555861"/>
            <a:chOff x="410" y="361"/>
            <a:chExt cx="1096" cy="1167"/>
          </a:xfrm>
        </p:grpSpPr>
        <p:pic>
          <p:nvPicPr>
            <p:cNvPr id="31" name="图片 30" descr="27"/>
            <p:cNvPicPr>
              <a:picLocks noChangeAspect="1"/>
            </p:cNvPicPr>
            <p:nvPr/>
          </p:nvPicPr>
          <p:blipFill>
            <a:blip r:embed="rId1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10" y="361"/>
              <a:ext cx="1096" cy="1167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722" y="630"/>
              <a:ext cx="472" cy="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chemeClr val="accent1"/>
                  </a:solidFill>
                  <a:cs typeface="+mn-ea"/>
                  <a:sym typeface="+mn-lt"/>
                </a:rPr>
                <a:t>2</a:t>
              </a:r>
              <a:endParaRPr lang="en-US" altLang="zh-CN" sz="15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3397050" y="505218"/>
            <a:ext cx="2351169" cy="22257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07742" y="1260394"/>
            <a:ext cx="112978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accent1"/>
                </a:solidFill>
                <a:cs typeface="+mn-ea"/>
                <a:sym typeface="+mn-lt"/>
              </a:rPr>
              <a:t>03</a:t>
            </a:r>
            <a:endParaRPr lang="en-US" altLang="zh-CN" sz="5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02230" y="2930690"/>
            <a:ext cx="274080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500" b="1" dirty="0">
                <a:solidFill>
                  <a:schemeClr val="accent1"/>
                </a:solidFill>
                <a:cs typeface="+mn-ea"/>
                <a:sym typeface="+mn-lt"/>
              </a:rPr>
              <a:t>工作措施</a:t>
            </a:r>
            <a:endParaRPr lang="zh-CN" altLang="en-US" sz="45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V="1">
            <a:off x="-2" y="2924623"/>
            <a:ext cx="4157589" cy="22257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14502" y="-25770"/>
            <a:ext cx="3430767" cy="5144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696517" y="608251"/>
            <a:ext cx="5782942" cy="2932886"/>
            <a:chOff x="2460162" y="1007587"/>
            <a:chExt cx="7154460" cy="3909971"/>
          </a:xfrm>
        </p:grpSpPr>
        <p:grpSp>
          <p:nvGrpSpPr>
            <p:cNvPr id="12" name="Group 122"/>
            <p:cNvGrpSpPr/>
            <p:nvPr/>
          </p:nvGrpSpPr>
          <p:grpSpPr>
            <a:xfrm>
              <a:off x="2460162" y="1007587"/>
              <a:ext cx="251024" cy="254000"/>
              <a:chOff x="3500438" y="2252663"/>
              <a:chExt cx="401638" cy="406400"/>
            </a:xfrm>
            <a:solidFill>
              <a:schemeClr val="bg1"/>
            </a:solidFill>
          </p:grpSpPr>
          <p:sp>
            <p:nvSpPr>
              <p:cNvPr id="15" name="Freeform 85"/>
              <p:cNvSpPr>
                <a:spLocks noEditPoints="1"/>
              </p:cNvSpPr>
              <p:nvPr/>
            </p:nvSpPr>
            <p:spPr bwMode="auto">
              <a:xfrm>
                <a:off x="3500438" y="2562225"/>
                <a:ext cx="401638" cy="96838"/>
              </a:xfrm>
              <a:custGeom>
                <a:avLst/>
                <a:gdLst>
                  <a:gd name="T0" fmla="*/ 184 w 190"/>
                  <a:gd name="T1" fmla="*/ 0 h 45"/>
                  <a:gd name="T2" fmla="*/ 5 w 190"/>
                  <a:gd name="T3" fmla="*/ 0 h 45"/>
                  <a:gd name="T4" fmla="*/ 0 w 190"/>
                  <a:gd name="T5" fmla="*/ 5 h 45"/>
                  <a:gd name="T6" fmla="*/ 0 w 190"/>
                  <a:gd name="T7" fmla="*/ 40 h 45"/>
                  <a:gd name="T8" fmla="*/ 5 w 190"/>
                  <a:gd name="T9" fmla="*/ 45 h 45"/>
                  <a:gd name="T10" fmla="*/ 184 w 190"/>
                  <a:gd name="T11" fmla="*/ 45 h 45"/>
                  <a:gd name="T12" fmla="*/ 190 w 190"/>
                  <a:gd name="T13" fmla="*/ 40 h 45"/>
                  <a:gd name="T14" fmla="*/ 190 w 190"/>
                  <a:gd name="T15" fmla="*/ 5 h 45"/>
                  <a:gd name="T16" fmla="*/ 184 w 190"/>
                  <a:gd name="T17" fmla="*/ 0 h 45"/>
                  <a:gd name="T18" fmla="*/ 172 w 190"/>
                  <a:gd name="T19" fmla="*/ 20 h 45"/>
                  <a:gd name="T20" fmla="*/ 168 w 190"/>
                  <a:gd name="T21" fmla="*/ 24 h 45"/>
                  <a:gd name="T22" fmla="*/ 130 w 190"/>
                  <a:gd name="T23" fmla="*/ 24 h 45"/>
                  <a:gd name="T24" fmla="*/ 126 w 190"/>
                  <a:gd name="T25" fmla="*/ 20 h 45"/>
                  <a:gd name="T26" fmla="*/ 126 w 190"/>
                  <a:gd name="T27" fmla="*/ 15 h 45"/>
                  <a:gd name="T28" fmla="*/ 130 w 190"/>
                  <a:gd name="T29" fmla="*/ 11 h 45"/>
                  <a:gd name="T30" fmla="*/ 168 w 190"/>
                  <a:gd name="T31" fmla="*/ 11 h 45"/>
                  <a:gd name="T32" fmla="*/ 172 w 190"/>
                  <a:gd name="T33" fmla="*/ 15 h 45"/>
                  <a:gd name="T34" fmla="*/ 172 w 190"/>
                  <a:gd name="T35" fmla="*/ 2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0" h="45">
                    <a:moveTo>
                      <a:pt x="18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3"/>
                      <a:pt x="2" y="45"/>
                      <a:pt x="5" y="45"/>
                    </a:cubicBezTo>
                    <a:cubicBezTo>
                      <a:pt x="184" y="45"/>
                      <a:pt x="184" y="45"/>
                      <a:pt x="184" y="45"/>
                    </a:cubicBezTo>
                    <a:cubicBezTo>
                      <a:pt x="187" y="45"/>
                      <a:pt x="190" y="43"/>
                      <a:pt x="190" y="40"/>
                    </a:cubicBezTo>
                    <a:cubicBezTo>
                      <a:pt x="190" y="5"/>
                      <a:pt x="190" y="5"/>
                      <a:pt x="190" y="5"/>
                    </a:cubicBezTo>
                    <a:cubicBezTo>
                      <a:pt x="190" y="2"/>
                      <a:pt x="187" y="0"/>
                      <a:pt x="184" y="0"/>
                    </a:cubicBezTo>
                    <a:close/>
                    <a:moveTo>
                      <a:pt x="172" y="20"/>
                    </a:moveTo>
                    <a:cubicBezTo>
                      <a:pt x="172" y="22"/>
                      <a:pt x="171" y="24"/>
                      <a:pt x="168" y="24"/>
                    </a:cubicBezTo>
                    <a:cubicBezTo>
                      <a:pt x="130" y="24"/>
                      <a:pt x="130" y="24"/>
                      <a:pt x="130" y="24"/>
                    </a:cubicBezTo>
                    <a:cubicBezTo>
                      <a:pt x="128" y="24"/>
                      <a:pt x="126" y="22"/>
                      <a:pt x="126" y="20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3"/>
                      <a:pt x="128" y="11"/>
                      <a:pt x="130" y="11"/>
                    </a:cubicBezTo>
                    <a:cubicBezTo>
                      <a:pt x="168" y="11"/>
                      <a:pt x="168" y="11"/>
                      <a:pt x="168" y="11"/>
                    </a:cubicBezTo>
                    <a:cubicBezTo>
                      <a:pt x="171" y="11"/>
                      <a:pt x="172" y="13"/>
                      <a:pt x="172" y="15"/>
                    </a:cubicBezTo>
                    <a:lnTo>
                      <a:pt x="172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9" tIns="34294" rIns="68589" bIns="34294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 sz="13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86"/>
              <p:cNvSpPr>
                <a:spLocks noEditPoints="1"/>
              </p:cNvSpPr>
              <p:nvPr/>
            </p:nvSpPr>
            <p:spPr bwMode="auto">
              <a:xfrm>
                <a:off x="3521076" y="2252663"/>
                <a:ext cx="358775" cy="282575"/>
              </a:xfrm>
              <a:custGeom>
                <a:avLst/>
                <a:gdLst>
                  <a:gd name="T0" fmla="*/ 162 w 169"/>
                  <a:gd name="T1" fmla="*/ 0 h 133"/>
                  <a:gd name="T2" fmla="*/ 7 w 169"/>
                  <a:gd name="T3" fmla="*/ 0 h 133"/>
                  <a:gd name="T4" fmla="*/ 0 w 169"/>
                  <a:gd name="T5" fmla="*/ 7 h 133"/>
                  <a:gd name="T6" fmla="*/ 0 w 169"/>
                  <a:gd name="T7" fmla="*/ 56 h 133"/>
                  <a:gd name="T8" fmla="*/ 0 w 169"/>
                  <a:gd name="T9" fmla="*/ 80 h 133"/>
                  <a:gd name="T10" fmla="*/ 0 w 169"/>
                  <a:gd name="T11" fmla="*/ 126 h 133"/>
                  <a:gd name="T12" fmla="*/ 7 w 169"/>
                  <a:gd name="T13" fmla="*/ 133 h 133"/>
                  <a:gd name="T14" fmla="*/ 162 w 169"/>
                  <a:gd name="T15" fmla="*/ 133 h 133"/>
                  <a:gd name="T16" fmla="*/ 169 w 169"/>
                  <a:gd name="T17" fmla="*/ 126 h 133"/>
                  <a:gd name="T18" fmla="*/ 169 w 169"/>
                  <a:gd name="T19" fmla="*/ 7 h 133"/>
                  <a:gd name="T20" fmla="*/ 162 w 169"/>
                  <a:gd name="T21" fmla="*/ 0 h 133"/>
                  <a:gd name="T22" fmla="*/ 159 w 169"/>
                  <a:gd name="T23" fmla="*/ 99 h 133"/>
                  <a:gd name="T24" fmla="*/ 152 w 169"/>
                  <a:gd name="T25" fmla="*/ 106 h 133"/>
                  <a:gd name="T26" fmla="*/ 17 w 169"/>
                  <a:gd name="T27" fmla="*/ 106 h 133"/>
                  <a:gd name="T28" fmla="*/ 10 w 169"/>
                  <a:gd name="T29" fmla="*/ 99 h 133"/>
                  <a:gd name="T30" fmla="*/ 10 w 169"/>
                  <a:gd name="T31" fmla="*/ 18 h 133"/>
                  <a:gd name="T32" fmla="*/ 17 w 169"/>
                  <a:gd name="T33" fmla="*/ 11 h 133"/>
                  <a:gd name="T34" fmla="*/ 152 w 169"/>
                  <a:gd name="T35" fmla="*/ 11 h 133"/>
                  <a:gd name="T36" fmla="*/ 159 w 169"/>
                  <a:gd name="T37" fmla="*/ 18 h 133"/>
                  <a:gd name="T38" fmla="*/ 159 w 169"/>
                  <a:gd name="T39" fmla="*/ 9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9" h="133">
                    <a:moveTo>
                      <a:pt x="16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30"/>
                      <a:pt x="3" y="133"/>
                      <a:pt x="7" y="133"/>
                    </a:cubicBezTo>
                    <a:cubicBezTo>
                      <a:pt x="162" y="133"/>
                      <a:pt x="162" y="133"/>
                      <a:pt x="162" y="133"/>
                    </a:cubicBezTo>
                    <a:cubicBezTo>
                      <a:pt x="166" y="133"/>
                      <a:pt x="169" y="130"/>
                      <a:pt x="169" y="126"/>
                    </a:cubicBezTo>
                    <a:cubicBezTo>
                      <a:pt x="169" y="7"/>
                      <a:pt x="169" y="7"/>
                      <a:pt x="169" y="7"/>
                    </a:cubicBezTo>
                    <a:cubicBezTo>
                      <a:pt x="169" y="3"/>
                      <a:pt x="166" y="0"/>
                      <a:pt x="162" y="0"/>
                    </a:cubicBezTo>
                    <a:close/>
                    <a:moveTo>
                      <a:pt x="159" y="99"/>
                    </a:moveTo>
                    <a:cubicBezTo>
                      <a:pt x="159" y="103"/>
                      <a:pt x="156" y="106"/>
                      <a:pt x="152" y="106"/>
                    </a:cubicBezTo>
                    <a:cubicBezTo>
                      <a:pt x="17" y="106"/>
                      <a:pt x="17" y="106"/>
                      <a:pt x="17" y="106"/>
                    </a:cubicBezTo>
                    <a:cubicBezTo>
                      <a:pt x="13" y="106"/>
                      <a:pt x="10" y="103"/>
                      <a:pt x="10" y="99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4"/>
                      <a:pt x="13" y="11"/>
                      <a:pt x="17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56" y="11"/>
                      <a:pt x="159" y="14"/>
                      <a:pt x="159" y="18"/>
                    </a:cubicBezTo>
                    <a:cubicBezTo>
                      <a:pt x="159" y="99"/>
                      <a:pt x="159" y="99"/>
                      <a:pt x="159" y="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9" tIns="34294" rIns="68589" bIns="34294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 sz="13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87"/>
              <p:cNvSpPr/>
              <p:nvPr/>
            </p:nvSpPr>
            <p:spPr bwMode="auto">
              <a:xfrm>
                <a:off x="3565526" y="2301875"/>
                <a:ext cx="68263" cy="55563"/>
              </a:xfrm>
              <a:custGeom>
                <a:avLst/>
                <a:gdLst>
                  <a:gd name="T0" fmla="*/ 4 w 32"/>
                  <a:gd name="T1" fmla="*/ 26 h 26"/>
                  <a:gd name="T2" fmla="*/ 1 w 32"/>
                  <a:gd name="T3" fmla="*/ 24 h 26"/>
                  <a:gd name="T4" fmla="*/ 2 w 32"/>
                  <a:gd name="T5" fmla="*/ 18 h 26"/>
                  <a:gd name="T6" fmla="*/ 25 w 32"/>
                  <a:gd name="T7" fmla="*/ 1 h 26"/>
                  <a:gd name="T8" fmla="*/ 31 w 32"/>
                  <a:gd name="T9" fmla="*/ 2 h 26"/>
                  <a:gd name="T10" fmla="*/ 30 w 32"/>
                  <a:gd name="T11" fmla="*/ 8 h 26"/>
                  <a:gd name="T12" fmla="*/ 7 w 32"/>
                  <a:gd name="T13" fmla="*/ 25 h 26"/>
                  <a:gd name="T14" fmla="*/ 4 w 32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4" y="26"/>
                    </a:moveTo>
                    <a:cubicBezTo>
                      <a:pt x="3" y="26"/>
                      <a:pt x="2" y="25"/>
                      <a:pt x="1" y="24"/>
                    </a:cubicBezTo>
                    <a:cubicBezTo>
                      <a:pt x="0" y="22"/>
                      <a:pt x="0" y="20"/>
                      <a:pt x="2" y="18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7" y="0"/>
                      <a:pt x="30" y="0"/>
                      <a:pt x="31" y="2"/>
                    </a:cubicBezTo>
                    <a:cubicBezTo>
                      <a:pt x="32" y="4"/>
                      <a:pt x="32" y="6"/>
                      <a:pt x="30" y="8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6" y="25"/>
                      <a:pt x="5" y="26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9" tIns="34294" rIns="68589" bIns="34294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 sz="13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88"/>
              <p:cNvSpPr/>
              <p:nvPr/>
            </p:nvSpPr>
            <p:spPr bwMode="auto">
              <a:xfrm>
                <a:off x="3570288" y="2311400"/>
                <a:ext cx="123825" cy="92075"/>
              </a:xfrm>
              <a:custGeom>
                <a:avLst/>
                <a:gdLst>
                  <a:gd name="T0" fmla="*/ 5 w 59"/>
                  <a:gd name="T1" fmla="*/ 44 h 44"/>
                  <a:gd name="T2" fmla="*/ 1 w 59"/>
                  <a:gd name="T3" fmla="*/ 42 h 44"/>
                  <a:gd name="T4" fmla="*/ 2 w 59"/>
                  <a:gd name="T5" fmla="*/ 36 h 44"/>
                  <a:gd name="T6" fmla="*/ 52 w 59"/>
                  <a:gd name="T7" fmla="*/ 1 h 44"/>
                  <a:gd name="T8" fmla="*/ 58 w 59"/>
                  <a:gd name="T9" fmla="*/ 2 h 44"/>
                  <a:gd name="T10" fmla="*/ 57 w 59"/>
                  <a:gd name="T11" fmla="*/ 8 h 44"/>
                  <a:gd name="T12" fmla="*/ 7 w 59"/>
                  <a:gd name="T13" fmla="*/ 43 h 44"/>
                  <a:gd name="T14" fmla="*/ 5 w 59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44">
                    <a:moveTo>
                      <a:pt x="5" y="44"/>
                    </a:moveTo>
                    <a:cubicBezTo>
                      <a:pt x="3" y="44"/>
                      <a:pt x="2" y="43"/>
                      <a:pt x="1" y="42"/>
                    </a:cubicBezTo>
                    <a:cubicBezTo>
                      <a:pt x="0" y="40"/>
                      <a:pt x="0" y="37"/>
                      <a:pt x="2" y="36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4" y="0"/>
                      <a:pt x="56" y="0"/>
                      <a:pt x="58" y="2"/>
                    </a:cubicBezTo>
                    <a:cubicBezTo>
                      <a:pt x="59" y="4"/>
                      <a:pt x="59" y="7"/>
                      <a:pt x="57" y="8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43"/>
                      <a:pt x="6" y="44"/>
                      <a:pt x="5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9" tIns="34294" rIns="68589" bIns="34294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 sz="13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2780752" y="1103008"/>
              <a:ext cx="6833870" cy="3814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3200" b="1" spc="150">
                  <a:solidFill>
                    <a:schemeClr val="accent2">
                      <a:lumMod val="7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defRPr>
              </a:lvl1pPr>
            </a:lstStyle>
            <a:p>
              <a:r>
                <a:rPr lang="en-US" altLang="zh-CN" sz="2400" dirty="0" smtClean="0">
                  <a:solidFill>
                    <a:schemeClr val="tx1"/>
                  </a:solidFill>
                  <a:sym typeface="+mn-ea"/>
                </a:rPr>
                <a:t>1.</a:t>
              </a:r>
              <a:r>
                <a:rPr lang="zh-CN" altLang="en-US" sz="2400" dirty="0" smtClean="0">
                  <a:solidFill>
                    <a:schemeClr val="tx1"/>
                  </a:solidFill>
                  <a:sym typeface="+mn-ea"/>
                </a:rPr>
                <a:t>督促</a:t>
              </a:r>
              <a:r>
                <a:rPr lang="zh-CN" altLang="en-US" sz="2400" dirty="0">
                  <a:solidFill>
                    <a:schemeClr val="tx1"/>
                  </a:solidFill>
                  <a:sym typeface="+mn-ea"/>
                </a:rPr>
                <a:t>老师们完成国家中小学智慧教育平台的</a:t>
              </a:r>
              <a:r>
                <a:rPr lang="zh-CN" altLang="en-US" sz="2400" dirty="0">
                  <a:solidFill>
                    <a:srgbClr val="FF0000"/>
                  </a:solidFill>
                  <a:sym typeface="+mn-ea"/>
                </a:rPr>
                <a:t>培训</a:t>
              </a:r>
              <a:r>
                <a:rPr lang="zh-CN" altLang="en-US" sz="2400" dirty="0">
                  <a:solidFill>
                    <a:schemeClr val="tx1"/>
                  </a:solidFill>
                  <a:sym typeface="+mn-ea"/>
                </a:rPr>
                <a:t>及山东省远程研修等</a:t>
              </a:r>
              <a:r>
                <a:rPr lang="zh-CN" altLang="en-US" sz="2400" dirty="0">
                  <a:solidFill>
                    <a:srgbClr val="FF0000"/>
                  </a:solidFill>
                  <a:sym typeface="+mn-ea"/>
                </a:rPr>
                <a:t>学习任务</a:t>
              </a:r>
              <a:r>
                <a:rPr lang="zh-CN" altLang="en-US" sz="2400" dirty="0">
                  <a:solidFill>
                    <a:schemeClr val="tx1"/>
                  </a:solidFill>
                  <a:sym typeface="+mn-ea"/>
                </a:rPr>
                <a:t>。教研处将保质保量地完成教体局随时下达的</a:t>
              </a:r>
              <a:r>
                <a:rPr lang="zh-CN" altLang="en-US" sz="2400" dirty="0">
                  <a:solidFill>
                    <a:srgbClr val="FF0000"/>
                  </a:solidFill>
                  <a:sym typeface="+mn-ea"/>
                </a:rPr>
                <a:t>各种教学、教研评选、推荐任务</a:t>
              </a:r>
              <a:r>
                <a:rPr lang="zh-CN" altLang="en-US" sz="2400" dirty="0">
                  <a:solidFill>
                    <a:schemeClr val="tx1"/>
                  </a:solidFill>
                  <a:sym typeface="+mn-ea"/>
                </a:rPr>
                <a:t>。</a:t>
              </a:r>
              <a:endParaRPr lang="zh-CN" altLang="en-US" sz="2400" dirty="0">
                <a:solidFill>
                  <a:schemeClr val="tx1"/>
                </a:solidFill>
                <a:sym typeface="+mn-ea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11484" y="1314434"/>
            <a:ext cx="2515902" cy="2515902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195290" y="172228"/>
            <a:ext cx="522042" cy="555861"/>
            <a:chOff x="410" y="361"/>
            <a:chExt cx="1096" cy="1167"/>
          </a:xfrm>
        </p:grpSpPr>
        <p:pic>
          <p:nvPicPr>
            <p:cNvPr id="40" name="图片 39" descr="27"/>
            <p:cNvPicPr>
              <a:picLocks noChangeAspect="1"/>
            </p:cNvPicPr>
            <p:nvPr/>
          </p:nvPicPr>
          <p:blipFill>
            <a:blip r:embed="rId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10" y="361"/>
              <a:ext cx="1096" cy="1167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722" y="630"/>
              <a:ext cx="472" cy="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chemeClr val="accent1"/>
                  </a:solidFill>
                  <a:cs typeface="+mn-ea"/>
                  <a:sym typeface="+mn-lt"/>
                </a:rPr>
                <a:t>3</a:t>
              </a:r>
              <a:endParaRPr lang="en-US" altLang="zh-CN" sz="15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67936" y="1314434"/>
            <a:ext cx="2515902" cy="2515902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195290" y="172228"/>
            <a:ext cx="522042" cy="555861"/>
            <a:chOff x="410" y="361"/>
            <a:chExt cx="1096" cy="1167"/>
          </a:xfrm>
        </p:grpSpPr>
        <p:pic>
          <p:nvPicPr>
            <p:cNvPr id="40" name="图片 39" descr="27"/>
            <p:cNvPicPr>
              <a:picLocks noChangeAspect="1"/>
            </p:cNvPicPr>
            <p:nvPr/>
          </p:nvPicPr>
          <p:blipFill>
            <a:blip r:embed="rId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10" y="361"/>
              <a:ext cx="1096" cy="1167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722" y="630"/>
              <a:ext cx="472" cy="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chemeClr val="accent1"/>
                  </a:solidFill>
                  <a:cs typeface="+mn-ea"/>
                  <a:sym typeface="+mn-lt"/>
                </a:rPr>
                <a:t>3</a:t>
              </a:r>
              <a:endParaRPr lang="en-US" altLang="zh-CN" sz="15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574494" y="528698"/>
            <a:ext cx="6505452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pc="150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en-US" altLang="zh-CN" sz="2400" b="1" spc="15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400" b="1" spc="15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凡事预则立</a:t>
            </a:r>
            <a:r>
              <a:rPr lang="zh-CN" altLang="en-US" sz="2400" b="1" spc="15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，不预则废。规划是为了更好地落实，落实是为了更好地提高。开学</a:t>
            </a:r>
            <a:r>
              <a:rPr lang="zh-CN" altLang="en-US" sz="2400" b="1" spc="15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前</a:t>
            </a:r>
            <a:r>
              <a:rPr lang="zh-CN" altLang="en-US" sz="2400" b="1" spc="15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督促</a:t>
            </a:r>
            <a:r>
              <a:rPr lang="zh-CN" altLang="en-US" sz="2400" b="1" spc="15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各位</a:t>
            </a:r>
            <a:r>
              <a:rPr lang="zh-CN" altLang="en-US" sz="2400" b="1" spc="15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教研组长进一步修改三年发展规划</a:t>
            </a:r>
            <a:r>
              <a:rPr lang="zh-CN" altLang="en-US" sz="2400" b="1" spc="15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，在</a:t>
            </a:r>
            <a:r>
              <a:rPr lang="zh-CN" altLang="en-US" sz="2400" b="1" spc="15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教研组内广泛征求意见，并通过大教研活动达成共识加以落实，</a:t>
            </a:r>
            <a:r>
              <a:rPr lang="zh-CN" altLang="en-US" sz="2400" b="1" spc="15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形成教研组三年发展的具体文本，上报教研处</a:t>
            </a:r>
            <a:r>
              <a:rPr lang="zh-CN" altLang="en-US" sz="2400" b="1" spc="15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zh-CN" altLang="en-US" sz="2400" b="1" spc="15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各备课组要根据教研组的规划制定每个学期的计划</a:t>
            </a:r>
            <a:r>
              <a:rPr lang="zh-CN" altLang="en-US" sz="2400" b="1" spc="15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400" b="1" spc="15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7244632" y="3327522"/>
            <a:ext cx="1900638" cy="19006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195290" y="172228"/>
            <a:ext cx="522042" cy="555861"/>
            <a:chOff x="410" y="361"/>
            <a:chExt cx="1096" cy="1167"/>
          </a:xfrm>
        </p:grpSpPr>
        <p:pic>
          <p:nvPicPr>
            <p:cNvPr id="40" name="图片 39" descr="27"/>
            <p:cNvPicPr>
              <a:picLocks noChangeAspect="1"/>
            </p:cNvPicPr>
            <p:nvPr/>
          </p:nvPicPr>
          <p:blipFill>
            <a:blip r:embed="rId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10" y="361"/>
              <a:ext cx="1096" cy="1167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722" y="630"/>
              <a:ext cx="472" cy="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chemeClr val="accent1"/>
                  </a:solidFill>
                  <a:cs typeface="+mn-ea"/>
                  <a:sym typeface="+mn-lt"/>
                </a:rPr>
                <a:t>3</a:t>
              </a:r>
              <a:endParaRPr lang="en-US" altLang="zh-CN" sz="15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55650" y="-20320"/>
            <a:ext cx="7700010" cy="57067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pc="150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en-US" altLang="zh-CN" sz="2400" b="1" spc="15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400" b="1" spc="15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、坚持推进“高效课堂改革”，促进课堂体系升级。计划</a:t>
            </a:r>
            <a:r>
              <a:rPr lang="zh-CN" altLang="en-US" sz="2400" b="1" spc="15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开学后每个教研组召开</a:t>
            </a:r>
            <a:r>
              <a:rPr lang="zh-CN" altLang="en-US" sz="2400" b="1" spc="15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由实验中学名师、教研组长、备课组长、青年教师及教学骨干参加的</a:t>
            </a:r>
            <a:r>
              <a:rPr lang="en-US" altLang="zh-CN" sz="2400" b="1" spc="15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400" b="1" spc="15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特色精细化高效课堂</a:t>
            </a:r>
            <a:r>
              <a:rPr lang="en-US" altLang="zh-CN" sz="2400" b="1" spc="15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r>
              <a:rPr lang="zh-CN" altLang="en-US" sz="2400" b="1" spc="15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研讨会</a:t>
            </a:r>
            <a:r>
              <a:rPr lang="zh-CN" altLang="en-US" sz="2400" b="1" spc="15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，逐步形成</a:t>
            </a:r>
            <a:r>
              <a:rPr lang="zh-CN" altLang="en-US" sz="2400" b="1" spc="15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适合每个学科的高效课堂方案</a:t>
            </a:r>
            <a:r>
              <a:rPr lang="zh-CN" altLang="en-US" sz="2400" b="1" spc="15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，包括</a:t>
            </a:r>
            <a:r>
              <a:rPr lang="zh-CN" altLang="en-US" sz="2400" b="1" spc="15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新课模式、复习课模式、习题课模式</a:t>
            </a:r>
            <a:r>
              <a:rPr lang="zh-CN" altLang="en-US" sz="2400" b="1" spc="15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，保证方案有效可行。计划于</a:t>
            </a:r>
            <a:r>
              <a:rPr lang="zh-CN" altLang="en-US" sz="2400" b="1" spc="15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期中考试前开展名师、教研组长示范课活动；期中考试后</a:t>
            </a:r>
            <a:r>
              <a:rPr lang="zh-CN" altLang="en-US" sz="2400" b="1" spc="15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每个学科组推选</a:t>
            </a:r>
            <a:r>
              <a:rPr lang="en-US" altLang="zh-CN" sz="2400" b="1" spc="15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45</a:t>
            </a:r>
            <a:r>
              <a:rPr lang="zh-CN" altLang="en-US" sz="2400" b="1" spc="15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岁以下、任教三年以上教师的</a:t>
            </a:r>
            <a:r>
              <a:rPr lang="en-US" altLang="zh-CN" sz="2400" b="1" spc="15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400" b="1" spc="15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特色</a:t>
            </a:r>
            <a:r>
              <a:rPr lang="zh-CN" altLang="en-US" sz="2400" b="1" spc="15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精细化</a:t>
            </a:r>
            <a:r>
              <a:rPr lang="zh-CN" altLang="en-US" sz="2400" b="1" spc="15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高效课堂</a:t>
            </a:r>
            <a:r>
              <a:rPr lang="en-US" altLang="zh-CN" sz="2400" b="1" spc="15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400" b="1" spc="15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优质资源评选讲课比赛</a:t>
            </a:r>
            <a:r>
              <a:rPr lang="zh-CN" altLang="en-US" sz="2400" b="1" spc="15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400" b="1" spc="15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7244632" y="3327522"/>
            <a:ext cx="1900638" cy="19006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195290" y="172228"/>
            <a:ext cx="522042" cy="555861"/>
            <a:chOff x="410" y="361"/>
            <a:chExt cx="1096" cy="1167"/>
          </a:xfrm>
        </p:grpSpPr>
        <p:pic>
          <p:nvPicPr>
            <p:cNvPr id="40" name="图片 39" descr="27"/>
            <p:cNvPicPr>
              <a:picLocks noChangeAspect="1"/>
            </p:cNvPicPr>
            <p:nvPr/>
          </p:nvPicPr>
          <p:blipFill>
            <a:blip r:embed="rId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10" y="361"/>
              <a:ext cx="1096" cy="1167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722" y="630"/>
              <a:ext cx="472" cy="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chemeClr val="accent1"/>
                  </a:solidFill>
                  <a:cs typeface="+mn-ea"/>
                  <a:sym typeface="+mn-lt"/>
                </a:rPr>
                <a:t>3</a:t>
              </a:r>
              <a:endParaRPr lang="en-US" altLang="zh-CN" sz="15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17332" y="303555"/>
            <a:ext cx="7828251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spc="15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2400" b="1" spc="15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、充分发挥名师、教研组长示范引领作用，</a:t>
            </a:r>
            <a:r>
              <a:rPr lang="zh-CN" altLang="en-US" sz="2400" b="1" spc="15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带头读书学习、带头课改</a:t>
            </a:r>
            <a:r>
              <a:rPr lang="zh-CN" altLang="en-US" sz="2400" b="1" spc="15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，一学期至少读一本教育、教学书籍，做读书笔记，写出读书心得。</a:t>
            </a:r>
            <a:r>
              <a:rPr lang="zh-CN" altLang="en-US" sz="2400" b="1" spc="15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名师、教研组长每学年至少上一节示范课，做一次公益讲座</a:t>
            </a:r>
            <a:r>
              <a:rPr lang="zh-CN" altLang="en-US" sz="2400" b="1" spc="15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。充分发挥名师及教研组长的影响力，以点带面，促进全校师资力量的提高。计划</a:t>
            </a:r>
            <a:r>
              <a:rPr lang="zh-CN" altLang="en-US" sz="2400" b="1" spc="15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学期末举行名师、教研组长、青年教师培养对象读书交流会</a:t>
            </a:r>
            <a:r>
              <a:rPr lang="zh-CN" altLang="en-US" sz="2400" b="1" spc="15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400" b="1" spc="15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11484" y="1314434"/>
            <a:ext cx="2515902" cy="2515902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195290" y="172228"/>
            <a:ext cx="522042" cy="555861"/>
            <a:chOff x="410" y="361"/>
            <a:chExt cx="1096" cy="1167"/>
          </a:xfrm>
        </p:grpSpPr>
        <p:pic>
          <p:nvPicPr>
            <p:cNvPr id="40" name="图片 39" descr="27"/>
            <p:cNvPicPr>
              <a:picLocks noChangeAspect="1"/>
            </p:cNvPicPr>
            <p:nvPr/>
          </p:nvPicPr>
          <p:blipFill>
            <a:blip r:embed="rId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10" y="361"/>
              <a:ext cx="1096" cy="1167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722" y="630"/>
              <a:ext cx="472" cy="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chemeClr val="accent1"/>
                  </a:solidFill>
                  <a:cs typeface="+mn-ea"/>
                  <a:sym typeface="+mn-lt"/>
                </a:rPr>
                <a:t>3</a:t>
              </a:r>
              <a:endParaRPr lang="en-US" altLang="zh-CN" sz="15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395220" y="123825"/>
            <a:ext cx="657733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spc="15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2400" b="1" spc="15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zh-CN" altLang="en-US" sz="2400" b="1" spc="15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加强对青年教师的培养，及时做好跟踪、培训、提高</a:t>
            </a:r>
            <a:r>
              <a:rPr lang="zh-CN" altLang="en-US" sz="2400" b="1" spc="15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，重点抓好教学常规要求及课改理念的落实，促进其教学方法、教学理念的不断改进，提高其教学基本功素养。可通过</a:t>
            </a:r>
            <a:r>
              <a:rPr lang="zh-CN" altLang="en-US" sz="2400" b="1" spc="15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优质课评比，青年教师基本素养大赛</a:t>
            </a:r>
            <a:r>
              <a:rPr lang="zh-CN" altLang="en-US" sz="2400" b="1" spc="15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等促进青年教师的快速成长。</a:t>
            </a:r>
            <a:r>
              <a:rPr lang="zh-CN" altLang="en-US" sz="2400" b="1" spc="15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开学第一周举行</a:t>
            </a:r>
            <a:r>
              <a:rPr lang="en-US" altLang="zh-CN" sz="2400" b="1" spc="15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2400" b="1" spc="15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名新教师拜师仪式</a:t>
            </a:r>
            <a:r>
              <a:rPr lang="zh-CN" altLang="en-US" sz="2400" b="1" spc="15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zh-CN" altLang="en-US" sz="2400" b="1" spc="15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期中考试前开展青年教师培养对象的</a:t>
            </a:r>
            <a:r>
              <a:rPr lang="en-US" altLang="zh-CN" sz="2400" b="1" spc="15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400" b="1" spc="15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特色精细化高效课堂</a:t>
            </a:r>
            <a:r>
              <a:rPr lang="en-US" altLang="zh-CN" sz="2400" b="1" spc="15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r>
              <a:rPr lang="zh-CN" altLang="en-US" sz="2400" b="1" spc="15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讲课比赛</a:t>
            </a:r>
            <a:r>
              <a:rPr lang="zh-CN" altLang="en-US" sz="2400" b="1" spc="15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400" b="1" spc="15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文本框"/>
          <p:cNvSpPr txBox="1"/>
          <p:nvPr/>
        </p:nvSpPr>
        <p:spPr>
          <a:xfrm>
            <a:off x="701675" y="196215"/>
            <a:ext cx="7741920" cy="13201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indent="1905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      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本学期教研处在马校长的直接领导下，在于主任的坚强带领下，在全员奋战教学一线、一人多岗、任务繁重的艰难情况下，在校领导的关心及各兄弟部门的大力支持和配合下，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大家排除万难，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咬紧牙关，坚守岗位，圆满完成任务。按工作计划并超额完成了</a:t>
            </a:r>
            <a:r>
              <a:rPr lang="en-US" altLang="zh-CN" sz="20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8</a:t>
            </a:r>
            <a:r>
              <a:rPr lang="en-US" altLang="zh-CN" sz="22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次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大型活动:</a:t>
            </a:r>
            <a:endParaRPr lang="en-US" altLang="zh-CN" sz="2000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93" name="文本框"/>
          <p:cNvSpPr txBox="1"/>
          <p:nvPr/>
        </p:nvSpPr>
        <p:spPr>
          <a:xfrm>
            <a:off x="1692275" y="2068195"/>
            <a:ext cx="6983730" cy="6534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1.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完成</a:t>
            </a:r>
            <a:r>
              <a:rPr lang="zh-CN" altLang="en-US" sz="20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新一任</a:t>
            </a:r>
            <a:r>
              <a:rPr lang="en-US" altLang="zh-CN" sz="20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13</a:t>
            </a:r>
            <a:r>
              <a:rPr lang="zh-CN" altLang="en-US" sz="20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位学科</a:t>
            </a:r>
            <a:r>
              <a:rPr lang="en-US" altLang="zh-CN" sz="20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教研组长</a:t>
            </a:r>
            <a:r>
              <a:rPr lang="zh-CN" altLang="en-US" sz="20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的推荐、</a:t>
            </a:r>
            <a:r>
              <a:rPr lang="en-US" altLang="zh-CN" sz="20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竞聘及选聘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培训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工作</a:t>
            </a: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。</a:t>
            </a:r>
            <a:endParaRPr lang="zh-CN" altLang="en-US" sz="2000" b="0" i="0" u="none" strike="noStrike" kern="1200" cap="none" spc="0" baseline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94" name="文本框"/>
          <p:cNvSpPr txBox="1"/>
          <p:nvPr/>
        </p:nvSpPr>
        <p:spPr>
          <a:xfrm>
            <a:off x="1836394" y="2860640"/>
            <a:ext cx="7190160" cy="39878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2.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3月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中旬推动各学科组开展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大教研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活动，并做宣传报道</a:t>
            </a:r>
            <a:r>
              <a:rPr lang="en-US" altLang="zh-CN" sz="18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。</a:t>
            </a:r>
            <a:endParaRPr lang="zh-CN" altLang="en-US" sz="1800" b="0" i="0" u="none" strike="noStrike" kern="1200" cap="none" spc="0" baseline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95" name="文本框"/>
          <p:cNvSpPr txBox="1"/>
          <p:nvPr/>
        </p:nvSpPr>
        <p:spPr>
          <a:xfrm>
            <a:off x="2339975" y="3364865"/>
            <a:ext cx="6495415" cy="95758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3.3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月</a:t>
            </a: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20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日至</a:t>
            </a: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4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月</a:t>
            </a: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12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日，筹备</a:t>
            </a: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举行</a:t>
            </a:r>
            <a:r>
              <a:rPr lang="en-US" altLang="zh-CN" sz="20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青年教师结对子仪式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，开启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青年教师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培养工程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。结对青年教师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36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人，名师教研组长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19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人，共计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55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人。</a:t>
            </a:r>
            <a:endParaRPr lang="zh-CN" altLang="en-US" sz="2000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73" name="图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36195" y="1854200"/>
            <a:ext cx="3088005" cy="329057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699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0" animBg="1"/>
      <p:bldP spid="294" grpId="0" animBg="1"/>
      <p:bldP spid="29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11484" y="1314434"/>
            <a:ext cx="2515902" cy="2515902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195290" y="172228"/>
            <a:ext cx="522042" cy="555861"/>
            <a:chOff x="410" y="361"/>
            <a:chExt cx="1096" cy="1167"/>
          </a:xfrm>
        </p:grpSpPr>
        <p:pic>
          <p:nvPicPr>
            <p:cNvPr id="40" name="图片 39" descr="27"/>
            <p:cNvPicPr>
              <a:picLocks noChangeAspect="1"/>
            </p:cNvPicPr>
            <p:nvPr/>
          </p:nvPicPr>
          <p:blipFill>
            <a:blip r:embed="rId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10" y="361"/>
              <a:ext cx="1096" cy="1167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722" y="630"/>
              <a:ext cx="472" cy="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chemeClr val="accent1"/>
                  </a:solidFill>
                  <a:cs typeface="+mn-ea"/>
                  <a:sym typeface="+mn-lt"/>
                </a:rPr>
                <a:t>3</a:t>
              </a:r>
              <a:endParaRPr lang="en-US" altLang="zh-CN" sz="15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612933" y="325329"/>
            <a:ext cx="6189388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spc="15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altLang="en-US" sz="2400" b="1" spc="15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zh-CN" altLang="en-US" sz="2400" b="1" spc="15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进一步完善学校资源库</a:t>
            </a:r>
            <a:r>
              <a:rPr lang="zh-CN" altLang="en-US" sz="2400" b="1" spc="15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。积极推进各学科名师、教研组长在建立本学科资源库的基础上，着手收集、积累素材和资料，逐步完善我校的导学案、习题、课件、优质课程等资源库。为教师教学、教研提供便利之门。</a:t>
            </a:r>
            <a:endParaRPr lang="zh-CN" altLang="en-US" sz="2400" b="1" spc="15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7244632" y="3327522"/>
            <a:ext cx="1900638" cy="19006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195290" y="172228"/>
            <a:ext cx="522042" cy="555861"/>
            <a:chOff x="410" y="361"/>
            <a:chExt cx="1096" cy="1167"/>
          </a:xfrm>
        </p:grpSpPr>
        <p:pic>
          <p:nvPicPr>
            <p:cNvPr id="40" name="图片 39" descr="27"/>
            <p:cNvPicPr>
              <a:picLocks noChangeAspect="1"/>
            </p:cNvPicPr>
            <p:nvPr/>
          </p:nvPicPr>
          <p:blipFill>
            <a:blip r:embed="rId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10" y="361"/>
              <a:ext cx="1096" cy="1167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722" y="630"/>
              <a:ext cx="472" cy="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chemeClr val="accent1"/>
                  </a:solidFill>
                  <a:cs typeface="+mn-ea"/>
                  <a:sym typeface="+mn-lt"/>
                </a:rPr>
                <a:t>3</a:t>
              </a:r>
              <a:endParaRPr lang="en-US" altLang="zh-CN" sz="15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17332" y="303555"/>
            <a:ext cx="7828251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spc="15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</a:t>
            </a:r>
            <a:r>
              <a:rPr lang="zh-CN" altLang="en-US" sz="2400" b="1" spc="15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zh-CN" altLang="en-US" sz="2400" b="1" spc="15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调动老师们课题研究、论文写作的积极性</a:t>
            </a:r>
            <a:r>
              <a:rPr lang="zh-CN" altLang="en-US" sz="2400" b="1" spc="15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。拟通过</a:t>
            </a:r>
            <a:r>
              <a:rPr lang="zh-CN" altLang="en-US" sz="2400" b="1" spc="15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宣讲课题研究流程及注意事项，不断推送文章，介绍课题研究书籍</a:t>
            </a:r>
            <a:r>
              <a:rPr lang="zh-CN" altLang="en-US" sz="2400" b="1" spc="15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等方法，消除老师们对课题的畏惧感、神秘感，增强教师科研意识及个人成长意识。通过</a:t>
            </a:r>
            <a:r>
              <a:rPr lang="zh-CN" altLang="en-US" sz="2400" b="1" spc="15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课题研究、论文比赛、校本教材研发</a:t>
            </a:r>
            <a:r>
              <a:rPr lang="zh-CN" altLang="en-US" sz="2400" b="1" spc="15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，促进教师及时反思教学、深入研究，养成良好的教科研氛围</a:t>
            </a:r>
            <a:r>
              <a:rPr lang="zh-CN" altLang="en-US" sz="2400" b="1" spc="15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400" b="1" spc="150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7244632" y="3327522"/>
            <a:ext cx="1900638" cy="19006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195290" y="172228"/>
            <a:ext cx="522042" cy="555861"/>
            <a:chOff x="410" y="361"/>
            <a:chExt cx="1096" cy="1167"/>
          </a:xfrm>
        </p:grpSpPr>
        <p:pic>
          <p:nvPicPr>
            <p:cNvPr id="40" name="图片 39" descr="27"/>
            <p:cNvPicPr>
              <a:picLocks noChangeAspect="1"/>
            </p:cNvPicPr>
            <p:nvPr/>
          </p:nvPicPr>
          <p:blipFill>
            <a:blip r:embed="rId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10" y="361"/>
              <a:ext cx="1096" cy="1167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722" y="630"/>
              <a:ext cx="472" cy="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chemeClr val="accent1"/>
                  </a:solidFill>
                  <a:cs typeface="+mn-ea"/>
                  <a:sym typeface="+mn-lt"/>
                </a:rPr>
                <a:t>3</a:t>
              </a:r>
              <a:endParaRPr lang="en-US" altLang="zh-CN" sz="15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28040" y="1191895"/>
            <a:ext cx="6704330" cy="22034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spc="15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</a:t>
            </a:r>
            <a:r>
              <a:rPr lang="zh-CN" altLang="en-US" sz="2400" b="1" spc="15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、做好名师、教研组长、青年教师业务档案。结合教研活动和常规巡查，将</a:t>
            </a:r>
            <a:r>
              <a:rPr lang="zh-CN" altLang="en-US" sz="2400" b="1" spc="15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每位教师教学、教研获奖情况等教科研成果，及时入档保存</a:t>
            </a:r>
            <a:r>
              <a:rPr lang="zh-CN" altLang="en-US" sz="2400" b="1" spc="15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，形成教师专业成长档案。</a:t>
            </a:r>
            <a:endParaRPr lang="zh-CN" altLang="en-US" sz="2400" b="1" spc="15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-102884" y="-114038"/>
            <a:ext cx="9248154" cy="52585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94067" y="2076026"/>
            <a:ext cx="400875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6000" b="1" dirty="0" smtClean="0">
                <a:solidFill>
                  <a:srgbClr val="3B7112"/>
                </a:solidFill>
                <a:cs typeface="+mn-ea"/>
                <a:sym typeface="+mn-lt"/>
              </a:rPr>
              <a:t>谢谢大家　</a:t>
            </a:r>
            <a:endParaRPr lang="zh-CN" altLang="en-US" sz="6000" b="1" dirty="0">
              <a:solidFill>
                <a:srgbClr val="3B7112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85739" y="4059455"/>
            <a:ext cx="2953385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6600" i="1" dirty="0">
                <a:solidFill>
                  <a:schemeClr val="accent1"/>
                </a:solidFill>
                <a:cs typeface="+mn-ea"/>
                <a:sym typeface="+mn-lt"/>
              </a:rPr>
              <a:t>summer</a:t>
            </a:r>
            <a:endParaRPr lang="en-US" altLang="zh-CN" sz="6600" i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1084099">
            <a:off x="6125513" y="-118195"/>
            <a:ext cx="3546610" cy="3546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文本框"/>
          <p:cNvSpPr txBox="1"/>
          <p:nvPr/>
        </p:nvSpPr>
        <p:spPr>
          <a:xfrm>
            <a:off x="612140" y="175895"/>
            <a:ext cx="6943090" cy="8159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4.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分别在</a:t>
            </a: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3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月、</a:t>
            </a: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6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月对教研组长、青年教师、名师及对做课题感兴趣的老师进行了</a:t>
            </a: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两次</a:t>
            </a:r>
            <a:r>
              <a:rPr lang="en-US" altLang="zh-CN" sz="20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课题培训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，共计</a:t>
            </a: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60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余人次</a:t>
            </a: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。</a:t>
            </a:r>
            <a:endParaRPr lang="zh-CN" altLang="en-US" sz="2000" b="0" i="0" u="none" strike="noStrike" kern="1200" cap="none" spc="0" baseline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97" name="文本框"/>
          <p:cNvSpPr txBox="1"/>
          <p:nvPr/>
        </p:nvSpPr>
        <p:spPr>
          <a:xfrm>
            <a:off x="1259840" y="1852295"/>
            <a:ext cx="7235825" cy="1187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6.3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月</a:t>
            </a: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2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日至</a:t>
            </a: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6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月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25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日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筹备</a:t>
            </a: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举行</a:t>
            </a:r>
            <a:r>
              <a:rPr lang="en-US" altLang="zh-CN" sz="20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第九届论文比赛</a:t>
            </a: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。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我处组织评委，对报送的</a:t>
            </a: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67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篇论文认真评选，最终选出一等奖</a:t>
            </a: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20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篇，二等奖</a:t>
            </a: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27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篇，三等奖</a:t>
            </a: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20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篇。</a:t>
            </a:r>
            <a:endParaRPr lang="zh-CN" altLang="en-US" sz="2000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298" name="文本框"/>
          <p:cNvSpPr txBox="1"/>
          <p:nvPr/>
        </p:nvSpPr>
        <p:spPr>
          <a:xfrm>
            <a:off x="1692249" y="2859979"/>
            <a:ext cx="7262159" cy="70675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7.5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月</a:t>
            </a: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18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日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至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28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筹备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举办</a:t>
            </a:r>
            <a:r>
              <a:rPr lang="en-US" altLang="zh-CN" sz="20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教研组长三年规划汇报会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。名师、教研组长、备课组长共计</a:t>
            </a: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50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余人参加了会议。</a:t>
            </a:r>
            <a:endParaRPr lang="zh-CN" altLang="en-US" sz="2000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299" name="文本框"/>
          <p:cNvSpPr txBox="1"/>
          <p:nvPr/>
        </p:nvSpPr>
        <p:spPr>
          <a:xfrm>
            <a:off x="2052294" y="3580699"/>
            <a:ext cx="7046162" cy="101473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8.5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至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日举办</a:t>
            </a:r>
            <a:r>
              <a:rPr lang="en-US" altLang="zh-CN" sz="20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青年教师培养对象“爱岗敬业 青春无悔”演讲比赛</a:t>
            </a: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。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共</a:t>
            </a: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24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名青年教师参赛，评出一等奖</a:t>
            </a: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7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人，二等奖</a:t>
            </a: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10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人，三等奖</a:t>
            </a: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7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人。</a:t>
            </a:r>
            <a:endParaRPr lang="zh-CN" altLang="en-US" sz="2000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pic>
        <p:nvPicPr>
          <p:cNvPr id="73" name="图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-15240" y="1885950"/>
            <a:ext cx="2990850" cy="325882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2" name="文本框 1"/>
          <p:cNvSpPr txBox="1"/>
          <p:nvPr/>
        </p:nvSpPr>
        <p:spPr>
          <a:xfrm>
            <a:off x="756285" y="843915"/>
            <a:ext cx="7090410" cy="7137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5.5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月中下旬举行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青年教师汇报课展示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活动。共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位青年教师向全校老师展示了精彩课堂。因马校长协调各年级，听课人数多、全，达到预期效果。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699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 animBg="1"/>
      <p:bldP spid="297" grpId="0" animBg="1"/>
      <p:bldP spid="298" grpId="0" animBg="1"/>
      <p:bldP spid="299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文本框"/>
          <p:cNvSpPr txBox="1"/>
          <p:nvPr/>
        </p:nvSpPr>
        <p:spPr>
          <a:xfrm>
            <a:off x="467995" y="240665"/>
            <a:ext cx="6963410" cy="389318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marL="1905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及时出色完成教体局安排的各项常规工作任务</a:t>
            </a:r>
            <a:r>
              <a:rPr lang="en-US" altLang="zh-CN" sz="24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endParaRPr lang="en-US" altLang="zh-CN" sz="2400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05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400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050" algn="l" eaLnBrk="1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1.山东省教师教育网远程研修（6月至12月31日）；</a:t>
            </a:r>
            <a:endParaRPr lang="en-US" altLang="zh-CN" sz="2200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050" algn="l" eaLnBrk="1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2.国家智慧中小学教育平台研修（1月至12月31日）；</a:t>
            </a:r>
            <a:endParaRPr lang="en-US" altLang="zh-CN" sz="2200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050" algn="l" eaLnBrk="1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3.市教科院“教育教研每月一课题”申报、审核及论证评选；</a:t>
            </a:r>
            <a:endParaRPr lang="en-US" altLang="zh-CN" sz="2200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050" algn="l" eaLnBrk="1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4.德州市高中课堂研究团队“课堂互鉴”每月论文报送。</a:t>
            </a:r>
            <a:endParaRPr lang="en-US" altLang="zh-CN" sz="2200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algn="l" eaLnBrk="1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200" b="1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1" name="图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6293618" y="59"/>
            <a:ext cx="2851969" cy="514508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699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6293618" y="19744"/>
            <a:ext cx="2851969" cy="514508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102" name="矩形"/>
          <p:cNvSpPr/>
          <p:nvPr/>
        </p:nvSpPr>
        <p:spPr>
          <a:xfrm>
            <a:off x="2988236" y="1204134"/>
            <a:ext cx="4320479" cy="341503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457200" lvl="1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22-23</a:t>
            </a:r>
            <a:r>
              <a:rPr lang="zh-CN" altLang="en-US" sz="36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年度下学期重点工作完成情况</a:t>
            </a:r>
            <a:endParaRPr lang="en-US" altLang="zh-CN" sz="3600" b="1" i="0" u="none" strike="noStrike" kern="1200" cap="none" spc="0" baseline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  <a:p>
            <a:pPr marL="457200" lvl="1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3600" b="1" i="0" u="none" strike="noStrike" kern="1200" cap="none" spc="0" baseline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  <a:p>
            <a:pPr marL="457200" lvl="1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3600" b="1" i="0" u="none" strike="noStrike" kern="1200" cap="none" spc="0" baseline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103" name="椭圆"/>
          <p:cNvSpPr/>
          <p:nvPr/>
        </p:nvSpPr>
        <p:spPr>
          <a:xfrm>
            <a:off x="324322" y="916360"/>
            <a:ext cx="2981690" cy="2981690"/>
          </a:xfrm>
          <a:prstGeom prst="ellipse">
            <a:avLst/>
          </a:prstGeom>
          <a:blipFill rotWithShape="1">
            <a:blip r:embed="rId3"/>
            <a:stretch>
              <a:fillRect r="-18344"/>
            </a:stretch>
          </a:blipFill>
          <a:ln w="9525" cap="flat" cmpd="sng">
            <a:solidFill>
              <a:srgbClr val="BFBFBF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04" name="矩形"/>
          <p:cNvSpPr/>
          <p:nvPr/>
        </p:nvSpPr>
        <p:spPr>
          <a:xfrm>
            <a:off x="1188418" y="1996480"/>
            <a:ext cx="2019546" cy="119888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7200" b="0" i="0" u="none" strike="noStrike" kern="0" cap="none" spc="0" baseline="0">
                <a:solidFill>
                  <a:srgbClr val="C80A2A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02</a:t>
            </a:r>
            <a:endParaRPr lang="zh-CN" altLang="en-US" sz="7200" b="0" i="0" u="none" strike="noStrike" kern="0" cap="none" spc="0" baseline="0">
              <a:solidFill>
                <a:srgbClr val="C80A2A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5" name="矩形"/>
          <p:cNvSpPr/>
          <p:nvPr/>
        </p:nvSpPr>
        <p:spPr>
          <a:xfrm>
            <a:off x="936081" y="1580376"/>
            <a:ext cx="1167198" cy="53911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pPr mar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000" b="1" i="0" u="none" strike="noStrike" kern="1200" cap="none" spc="0" baseline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PART</a:t>
            </a:r>
            <a:endParaRPr lang="zh-CN" altLang="en-US" sz="3000" b="1" i="0" u="none" strike="noStrike" kern="1200" cap="none" spc="0" baseline="0">
              <a:solidFill>
                <a:srgbClr val="404040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699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bldLvl="0" animBg="1"/>
      <p:bldP spid="104" grpId="0"/>
      <p:bldP spid="105" grpId="0"/>
      <p:bldP spid="1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矩形"/>
          <p:cNvSpPr/>
          <p:nvPr/>
        </p:nvSpPr>
        <p:spPr>
          <a:xfrm flipH="1">
            <a:off x="6084962" y="804444"/>
            <a:ext cx="2095623" cy="462914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500" b="0" i="0" u="none" strike="noStrike" kern="0" cap="none" spc="0" baseline="0">
                <a:solidFill>
                  <a:srgbClr val="C80A2A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立  项</a:t>
            </a:r>
            <a:endParaRPr lang="zh-CN" altLang="en-US" sz="2500" b="0" i="0" u="none" strike="noStrike" kern="0" cap="none" spc="0" baseline="0">
              <a:solidFill>
                <a:srgbClr val="C80A2A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8" name="矩形"/>
          <p:cNvSpPr/>
          <p:nvPr/>
        </p:nvSpPr>
        <p:spPr>
          <a:xfrm flipH="1">
            <a:off x="955108" y="2572176"/>
            <a:ext cx="1860549" cy="462914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500" b="0" i="0" u="none" strike="noStrike" kern="0" cap="none" spc="0" baseline="0">
                <a:solidFill>
                  <a:srgbClr val="C80A2A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结   题</a:t>
            </a:r>
            <a:endParaRPr lang="zh-CN" altLang="en-US" sz="2500" b="0" i="0" u="none" strike="noStrike" kern="0" cap="none" spc="0" baseline="0">
              <a:solidFill>
                <a:srgbClr val="C80A2A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120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643165" y="1104200"/>
            <a:ext cx="1841159" cy="1841157"/>
          </a:xfrm>
          <a:prstGeom prst="ellipse">
            <a:avLst/>
          </a:prstGeom>
          <a:noFill/>
          <a:ln w="9525" cap="flat" cmpd="sng">
            <a:noFill/>
            <a:prstDash val="solid"/>
            <a:miter/>
          </a:ln>
        </p:spPr>
      </p:pic>
      <p:grpSp>
        <p:nvGrpSpPr>
          <p:cNvPr id="128" name="组合"/>
          <p:cNvGrpSpPr/>
          <p:nvPr/>
        </p:nvGrpSpPr>
        <p:grpSpPr>
          <a:xfrm>
            <a:off x="2982596" y="773914"/>
            <a:ext cx="3162299" cy="2501726"/>
            <a:chOff x="2982596" y="773914"/>
            <a:chExt cx="3162299" cy="2501726"/>
          </a:xfrm>
        </p:grpSpPr>
        <p:sp>
          <p:nvSpPr>
            <p:cNvPr id="121" name="弧形"/>
            <p:cNvSpPr/>
            <p:nvPr/>
          </p:nvSpPr>
          <p:spPr>
            <a:xfrm flipH="1" flipV="1">
              <a:off x="3409915" y="2024777"/>
              <a:ext cx="2311295" cy="1250863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 fill="none">
                  <a:moveTo>
                    <a:pt x="0" y="13410"/>
                  </a:moveTo>
                  <a:cubicBezTo>
                    <a:pt x="1793" y="5323"/>
                    <a:pt x="6047" y="29"/>
                    <a:pt x="10777" y="0"/>
                  </a:cubicBezTo>
                  <a:cubicBezTo>
                    <a:pt x="15507" y="-29"/>
                    <a:pt x="19780" y="5210"/>
                    <a:pt x="21603" y="13274"/>
                  </a:cubicBezTo>
                </a:path>
                <a:path w="21600" h="21600" stroke="0">
                  <a:moveTo>
                    <a:pt x="0" y="13410"/>
                  </a:moveTo>
                  <a:cubicBezTo>
                    <a:pt x="1793" y="5323"/>
                    <a:pt x="6047" y="29"/>
                    <a:pt x="10777" y="0"/>
                  </a:cubicBezTo>
                  <a:cubicBezTo>
                    <a:pt x="15507" y="-29"/>
                    <a:pt x="19780" y="5210"/>
                    <a:pt x="21603" y="13274"/>
                  </a:cubicBezTo>
                  <a:lnTo>
                    <a:pt x="10816" y="21600"/>
                  </a:lnTo>
                  <a:close/>
                </a:path>
              </a:pathLst>
            </a:custGeom>
            <a:noFill/>
            <a:ln w="19050" cap="flat" cmpd="sng">
              <a:solidFill>
                <a:srgbClr val="BFBFBF"/>
              </a:solidFill>
              <a:prstDash val="dash"/>
              <a:round/>
              <a:tailEnd type="triangle" w="med" len="med"/>
            </a:ln>
          </p:spPr>
          <p:txBody>
            <a:bodyPr rtlCol="0" anchor="ctr"/>
            <a:lstStyle/>
            <a:p>
              <a:pPr algn="ctr"/>
            </a:p>
          </p:txBody>
        </p:sp>
        <p:grpSp>
          <p:nvGrpSpPr>
            <p:cNvPr id="127" name="组合"/>
            <p:cNvGrpSpPr/>
            <p:nvPr/>
          </p:nvGrpSpPr>
          <p:grpSpPr>
            <a:xfrm>
              <a:off x="2982596" y="773914"/>
              <a:ext cx="3162299" cy="1661028"/>
              <a:chOff x="2982596" y="773914"/>
              <a:chExt cx="3162299" cy="1661028"/>
            </a:xfrm>
          </p:grpSpPr>
          <p:sp>
            <p:nvSpPr>
              <p:cNvPr id="122" name="椭圆"/>
              <p:cNvSpPr/>
              <p:nvPr/>
            </p:nvSpPr>
            <p:spPr>
              <a:xfrm>
                <a:off x="2982596" y="1614612"/>
                <a:ext cx="820333" cy="820330"/>
              </a:xfrm>
              <a:prstGeom prst="ellipse">
                <a:avLst/>
              </a:prstGeom>
              <a:solidFill>
                <a:schemeClr val="accent2"/>
              </a:solidFill>
              <a:ln w="3175" cap="flat" cmpd="sng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123" name="椭圆"/>
              <p:cNvSpPr/>
              <p:nvPr/>
            </p:nvSpPr>
            <p:spPr>
              <a:xfrm>
                <a:off x="5324561" y="1614612"/>
                <a:ext cx="820333" cy="820330"/>
              </a:xfrm>
              <a:prstGeom prst="ellipse">
                <a:avLst/>
              </a:prstGeom>
              <a:solidFill>
                <a:srgbClr val="C80A2A"/>
              </a:solidFill>
              <a:ln w="3175" cap="flat" cmpd="sng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124" name="弧形"/>
              <p:cNvSpPr/>
              <p:nvPr/>
            </p:nvSpPr>
            <p:spPr>
              <a:xfrm>
                <a:off x="3406169" y="773914"/>
                <a:ext cx="2311296" cy="1250863"/>
              </a:xfrm>
              <a:custGeom>
                <a:avLst/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ahLst/>
                <a:cxnLst/>
                <a:rect l="T1" t="T2" r="T3" b="T4"/>
                <a:pathLst>
                  <a:path w="21600" h="21600" fill="none">
                    <a:moveTo>
                      <a:pt x="1" y="13410"/>
                    </a:moveTo>
                    <a:cubicBezTo>
                      <a:pt x="1794" y="5323"/>
                      <a:pt x="6048" y="29"/>
                      <a:pt x="10778" y="0"/>
                    </a:cubicBezTo>
                    <a:cubicBezTo>
                      <a:pt x="15508" y="-29"/>
                      <a:pt x="19781" y="5210"/>
                      <a:pt x="21604" y="13274"/>
                    </a:cubicBezTo>
                  </a:path>
                  <a:path w="21600" h="21600" stroke="0">
                    <a:moveTo>
                      <a:pt x="1" y="13410"/>
                    </a:moveTo>
                    <a:cubicBezTo>
                      <a:pt x="1794" y="5323"/>
                      <a:pt x="6048" y="29"/>
                      <a:pt x="10778" y="0"/>
                    </a:cubicBezTo>
                    <a:cubicBezTo>
                      <a:pt x="15508" y="-29"/>
                      <a:pt x="19781" y="5210"/>
                      <a:pt x="21604" y="13274"/>
                    </a:cubicBezTo>
                    <a:lnTo>
                      <a:pt x="10818" y="2160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BFBFBF"/>
                </a:solidFill>
                <a:prstDash val="dash"/>
                <a:round/>
                <a:tailEnd type="triangle" w="med" len="med"/>
              </a:ln>
            </p:spPr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125" name="曲线"/>
              <p:cNvSpPr/>
              <p:nvPr/>
            </p:nvSpPr>
            <p:spPr>
              <a:xfrm>
                <a:off x="3210746" y="1842760"/>
                <a:ext cx="364034" cy="364033"/>
              </a:xfrm>
              <a:custGeom>
                <a:avLst/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ahLst/>
                <a:cxnLst/>
                <a:rect l="T1" t="T2" r="T3" b="T4"/>
                <a:pathLst>
                  <a:path w="21600" h="21600">
                    <a:moveTo>
                      <a:pt x="10069" y="9228"/>
                    </a:moveTo>
                    <a:cubicBezTo>
                      <a:pt x="10238" y="9228"/>
                      <a:pt x="10406" y="9312"/>
                      <a:pt x="10574" y="9482"/>
                    </a:cubicBezTo>
                    <a:cubicBezTo>
                      <a:pt x="10574" y="9482"/>
                      <a:pt x="10574" y="9482"/>
                      <a:pt x="15961" y="14905"/>
                    </a:cubicBezTo>
                    <a:cubicBezTo>
                      <a:pt x="15961" y="14905"/>
                      <a:pt x="15961" y="14905"/>
                      <a:pt x="17896" y="14820"/>
                    </a:cubicBezTo>
                    <a:cubicBezTo>
                      <a:pt x="18065" y="14820"/>
                      <a:pt x="18233" y="14905"/>
                      <a:pt x="18317" y="14990"/>
                    </a:cubicBezTo>
                    <a:cubicBezTo>
                      <a:pt x="18317" y="14990"/>
                      <a:pt x="18317" y="14990"/>
                      <a:pt x="21431" y="18125"/>
                    </a:cubicBezTo>
                    <a:cubicBezTo>
                      <a:pt x="21599" y="18295"/>
                      <a:pt x="21599" y="18464"/>
                      <a:pt x="21599" y="18718"/>
                    </a:cubicBezTo>
                    <a:cubicBezTo>
                      <a:pt x="21515" y="18888"/>
                      <a:pt x="21347" y="19057"/>
                      <a:pt x="21095" y="19057"/>
                    </a:cubicBezTo>
                    <a:cubicBezTo>
                      <a:pt x="21095" y="19057"/>
                      <a:pt x="21095" y="19057"/>
                      <a:pt x="19916" y="19396"/>
                    </a:cubicBezTo>
                    <a:cubicBezTo>
                      <a:pt x="19664" y="19396"/>
                      <a:pt x="19495" y="19566"/>
                      <a:pt x="19411" y="19820"/>
                    </a:cubicBezTo>
                    <a:cubicBezTo>
                      <a:pt x="19411" y="19820"/>
                      <a:pt x="19411" y="19820"/>
                      <a:pt x="19159" y="21176"/>
                    </a:cubicBezTo>
                    <a:cubicBezTo>
                      <a:pt x="19075" y="21345"/>
                      <a:pt x="18906" y="21515"/>
                      <a:pt x="18738" y="21600"/>
                    </a:cubicBezTo>
                    <a:cubicBezTo>
                      <a:pt x="18654" y="21600"/>
                      <a:pt x="18654" y="21600"/>
                      <a:pt x="18570" y="21600"/>
                    </a:cubicBezTo>
                    <a:cubicBezTo>
                      <a:pt x="18401" y="21600"/>
                      <a:pt x="18233" y="21515"/>
                      <a:pt x="18149" y="21430"/>
                    </a:cubicBezTo>
                    <a:cubicBezTo>
                      <a:pt x="18149" y="21430"/>
                      <a:pt x="18149" y="21430"/>
                      <a:pt x="15035" y="18295"/>
                    </a:cubicBezTo>
                    <a:cubicBezTo>
                      <a:pt x="14867" y="18125"/>
                      <a:pt x="14867" y="17956"/>
                      <a:pt x="14867" y="17871"/>
                    </a:cubicBezTo>
                    <a:cubicBezTo>
                      <a:pt x="14867" y="17871"/>
                      <a:pt x="14867" y="17871"/>
                      <a:pt x="14951" y="15922"/>
                    </a:cubicBezTo>
                    <a:cubicBezTo>
                      <a:pt x="14951" y="15922"/>
                      <a:pt x="14951" y="15922"/>
                      <a:pt x="9564" y="10499"/>
                    </a:cubicBezTo>
                    <a:cubicBezTo>
                      <a:pt x="9228" y="10160"/>
                      <a:pt x="9228" y="9736"/>
                      <a:pt x="9564" y="9482"/>
                    </a:cubicBezTo>
                    <a:cubicBezTo>
                      <a:pt x="9649" y="9312"/>
                      <a:pt x="9901" y="9228"/>
                      <a:pt x="10069" y="9228"/>
                    </a:cubicBezTo>
                    <a:close/>
                    <a:moveTo>
                      <a:pt x="9321" y="7707"/>
                    </a:moveTo>
                    <a:cubicBezTo>
                      <a:pt x="10086" y="7707"/>
                      <a:pt x="10680" y="8200"/>
                      <a:pt x="10850" y="8775"/>
                    </a:cubicBezTo>
                    <a:cubicBezTo>
                      <a:pt x="10680" y="8611"/>
                      <a:pt x="10340" y="8529"/>
                      <a:pt x="10086" y="8529"/>
                    </a:cubicBezTo>
                    <a:cubicBezTo>
                      <a:pt x="9661" y="8529"/>
                      <a:pt x="9321" y="8693"/>
                      <a:pt x="9066" y="9022"/>
                    </a:cubicBezTo>
                    <a:cubicBezTo>
                      <a:pt x="8556" y="9433"/>
                      <a:pt x="8471" y="10255"/>
                      <a:pt x="8811" y="10749"/>
                    </a:cubicBezTo>
                    <a:cubicBezTo>
                      <a:pt x="8216" y="10584"/>
                      <a:pt x="7707" y="10009"/>
                      <a:pt x="7707" y="9269"/>
                    </a:cubicBezTo>
                    <a:cubicBezTo>
                      <a:pt x="7707" y="8447"/>
                      <a:pt x="8471" y="7707"/>
                      <a:pt x="9321" y="7707"/>
                    </a:cubicBezTo>
                    <a:close/>
                    <a:moveTo>
                      <a:pt x="9329" y="3853"/>
                    </a:moveTo>
                    <a:cubicBezTo>
                      <a:pt x="12268" y="3853"/>
                      <a:pt x="14704" y="6311"/>
                      <a:pt x="14704" y="9278"/>
                    </a:cubicBezTo>
                    <a:cubicBezTo>
                      <a:pt x="14704" y="10211"/>
                      <a:pt x="14452" y="11143"/>
                      <a:pt x="14032" y="11906"/>
                    </a:cubicBezTo>
                    <a:lnTo>
                      <a:pt x="12352" y="10296"/>
                    </a:lnTo>
                    <a:cubicBezTo>
                      <a:pt x="12520" y="9957"/>
                      <a:pt x="12520" y="9617"/>
                      <a:pt x="12520" y="9278"/>
                    </a:cubicBezTo>
                    <a:cubicBezTo>
                      <a:pt x="12520" y="7498"/>
                      <a:pt x="11093" y="6057"/>
                      <a:pt x="9329" y="6057"/>
                    </a:cubicBezTo>
                    <a:cubicBezTo>
                      <a:pt x="7566" y="6057"/>
                      <a:pt x="6138" y="7498"/>
                      <a:pt x="6138" y="9278"/>
                    </a:cubicBezTo>
                    <a:cubicBezTo>
                      <a:pt x="6138" y="11059"/>
                      <a:pt x="7566" y="12500"/>
                      <a:pt x="9329" y="12500"/>
                    </a:cubicBezTo>
                    <a:cubicBezTo>
                      <a:pt x="9665" y="12500"/>
                      <a:pt x="10001" y="12415"/>
                      <a:pt x="10337" y="12330"/>
                    </a:cubicBezTo>
                    <a:cubicBezTo>
                      <a:pt x="10337" y="12330"/>
                      <a:pt x="10337" y="12330"/>
                      <a:pt x="12016" y="14026"/>
                    </a:cubicBezTo>
                    <a:cubicBezTo>
                      <a:pt x="11177" y="14449"/>
                      <a:pt x="10337" y="14704"/>
                      <a:pt x="9329" y="14704"/>
                    </a:cubicBezTo>
                    <a:cubicBezTo>
                      <a:pt x="6390" y="14704"/>
                      <a:pt x="3954" y="12245"/>
                      <a:pt x="3954" y="9278"/>
                    </a:cubicBezTo>
                    <a:cubicBezTo>
                      <a:pt x="3954" y="6311"/>
                      <a:pt x="6390" y="3853"/>
                      <a:pt x="9329" y="3853"/>
                    </a:cubicBezTo>
                    <a:close/>
                    <a:moveTo>
                      <a:pt x="9278" y="0"/>
                    </a:moveTo>
                    <a:cubicBezTo>
                      <a:pt x="14424" y="0"/>
                      <a:pt x="18557" y="4133"/>
                      <a:pt x="18557" y="9278"/>
                    </a:cubicBezTo>
                    <a:cubicBezTo>
                      <a:pt x="18557" y="11050"/>
                      <a:pt x="18051" y="12737"/>
                      <a:pt x="17208" y="14171"/>
                    </a:cubicBezTo>
                    <a:cubicBezTo>
                      <a:pt x="17208" y="14171"/>
                      <a:pt x="17208" y="14171"/>
                      <a:pt x="16280" y="14171"/>
                    </a:cubicBezTo>
                    <a:cubicBezTo>
                      <a:pt x="16280" y="14171"/>
                      <a:pt x="16280" y="14171"/>
                      <a:pt x="15267" y="13159"/>
                    </a:cubicBezTo>
                    <a:cubicBezTo>
                      <a:pt x="15942" y="12062"/>
                      <a:pt x="16364" y="10712"/>
                      <a:pt x="16364" y="9278"/>
                    </a:cubicBezTo>
                    <a:cubicBezTo>
                      <a:pt x="16364" y="5398"/>
                      <a:pt x="13243" y="2193"/>
                      <a:pt x="9278" y="2193"/>
                    </a:cubicBezTo>
                    <a:cubicBezTo>
                      <a:pt x="5398" y="2193"/>
                      <a:pt x="2193" y="5398"/>
                      <a:pt x="2193" y="9278"/>
                    </a:cubicBezTo>
                    <a:cubicBezTo>
                      <a:pt x="2193" y="13243"/>
                      <a:pt x="5398" y="16364"/>
                      <a:pt x="9278" y="16364"/>
                    </a:cubicBezTo>
                    <a:cubicBezTo>
                      <a:pt x="10712" y="16364"/>
                      <a:pt x="12062" y="15942"/>
                      <a:pt x="13159" y="15267"/>
                    </a:cubicBezTo>
                    <a:cubicBezTo>
                      <a:pt x="13159" y="15267"/>
                      <a:pt x="13159" y="15267"/>
                      <a:pt x="14171" y="16280"/>
                    </a:cubicBezTo>
                    <a:cubicBezTo>
                      <a:pt x="14171" y="16280"/>
                      <a:pt x="14171" y="16280"/>
                      <a:pt x="14171" y="17208"/>
                    </a:cubicBezTo>
                    <a:cubicBezTo>
                      <a:pt x="12737" y="18051"/>
                      <a:pt x="11050" y="18557"/>
                      <a:pt x="9278" y="18557"/>
                    </a:cubicBezTo>
                    <a:cubicBezTo>
                      <a:pt x="4133" y="18557"/>
                      <a:pt x="0" y="14424"/>
                      <a:pt x="0" y="9278"/>
                    </a:cubicBezTo>
                    <a:cubicBezTo>
                      <a:pt x="0" y="4133"/>
                      <a:pt x="4133" y="0"/>
                      <a:pt x="927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pPr algn="ctr"/>
              </a:p>
            </p:txBody>
          </p:sp>
          <p:sp>
            <p:nvSpPr>
              <p:cNvPr id="126" name="曲线"/>
              <p:cNvSpPr/>
              <p:nvPr/>
            </p:nvSpPr>
            <p:spPr>
              <a:xfrm>
                <a:off x="5552711" y="1858946"/>
                <a:ext cx="364034" cy="331660"/>
              </a:xfrm>
              <a:custGeom>
                <a:avLst/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ahLst/>
                <a:cxnLst/>
                <a:rect l="T1" t="T2" r="T3" b="T4"/>
                <a:pathLst>
                  <a:path w="21600" h="21600">
                    <a:moveTo>
                      <a:pt x="8920" y="18566"/>
                    </a:moveTo>
                    <a:cubicBezTo>
                      <a:pt x="9089" y="18566"/>
                      <a:pt x="9259" y="18755"/>
                      <a:pt x="9259" y="18945"/>
                    </a:cubicBezTo>
                    <a:cubicBezTo>
                      <a:pt x="9259" y="18945"/>
                      <a:pt x="9259" y="18945"/>
                      <a:pt x="9259" y="19798"/>
                    </a:cubicBezTo>
                    <a:cubicBezTo>
                      <a:pt x="9259" y="19798"/>
                      <a:pt x="9259" y="19798"/>
                      <a:pt x="10953" y="20651"/>
                    </a:cubicBezTo>
                    <a:cubicBezTo>
                      <a:pt x="10953" y="20651"/>
                      <a:pt x="10953" y="20651"/>
                      <a:pt x="12647" y="19798"/>
                    </a:cubicBezTo>
                    <a:cubicBezTo>
                      <a:pt x="12647" y="19798"/>
                      <a:pt x="12647" y="19798"/>
                      <a:pt x="12647" y="18945"/>
                    </a:cubicBezTo>
                    <a:cubicBezTo>
                      <a:pt x="12647" y="18755"/>
                      <a:pt x="12817" y="18566"/>
                      <a:pt x="12986" y="18566"/>
                    </a:cubicBezTo>
                    <a:cubicBezTo>
                      <a:pt x="13241" y="18566"/>
                      <a:pt x="13410" y="18755"/>
                      <a:pt x="13410" y="18945"/>
                    </a:cubicBezTo>
                    <a:cubicBezTo>
                      <a:pt x="13410" y="18945"/>
                      <a:pt x="13410" y="18945"/>
                      <a:pt x="13410" y="20083"/>
                    </a:cubicBezTo>
                    <a:cubicBezTo>
                      <a:pt x="13410" y="20177"/>
                      <a:pt x="13325" y="20367"/>
                      <a:pt x="13156" y="20462"/>
                    </a:cubicBezTo>
                    <a:cubicBezTo>
                      <a:pt x="13156" y="20462"/>
                      <a:pt x="13156" y="20462"/>
                      <a:pt x="11123" y="21505"/>
                    </a:cubicBezTo>
                    <a:cubicBezTo>
                      <a:pt x="11038" y="21505"/>
                      <a:pt x="11038" y="21600"/>
                      <a:pt x="10953" y="21600"/>
                    </a:cubicBezTo>
                    <a:cubicBezTo>
                      <a:pt x="10868" y="21600"/>
                      <a:pt x="10868" y="21505"/>
                      <a:pt x="10784" y="21505"/>
                    </a:cubicBezTo>
                    <a:cubicBezTo>
                      <a:pt x="10784" y="21505"/>
                      <a:pt x="10784" y="21505"/>
                      <a:pt x="8750" y="20462"/>
                    </a:cubicBezTo>
                    <a:cubicBezTo>
                      <a:pt x="8581" y="20367"/>
                      <a:pt x="8496" y="20272"/>
                      <a:pt x="8496" y="20083"/>
                    </a:cubicBezTo>
                    <a:cubicBezTo>
                      <a:pt x="8496" y="20083"/>
                      <a:pt x="8496" y="20083"/>
                      <a:pt x="8496" y="18945"/>
                    </a:cubicBezTo>
                    <a:cubicBezTo>
                      <a:pt x="8496" y="18755"/>
                      <a:pt x="8666" y="18566"/>
                      <a:pt x="8920" y="18566"/>
                    </a:cubicBezTo>
                    <a:close/>
                    <a:moveTo>
                      <a:pt x="8256" y="16318"/>
                    </a:moveTo>
                    <a:cubicBezTo>
                      <a:pt x="8172" y="16318"/>
                      <a:pt x="8087" y="16417"/>
                      <a:pt x="8087" y="16515"/>
                    </a:cubicBezTo>
                    <a:cubicBezTo>
                      <a:pt x="8087" y="16515"/>
                      <a:pt x="8087" y="16515"/>
                      <a:pt x="8087" y="16908"/>
                    </a:cubicBezTo>
                    <a:cubicBezTo>
                      <a:pt x="8087" y="17007"/>
                      <a:pt x="8172" y="17105"/>
                      <a:pt x="8256" y="17105"/>
                    </a:cubicBezTo>
                    <a:cubicBezTo>
                      <a:pt x="8256" y="17105"/>
                      <a:pt x="8256" y="17105"/>
                      <a:pt x="13343" y="17105"/>
                    </a:cubicBezTo>
                    <a:cubicBezTo>
                      <a:pt x="13428" y="17105"/>
                      <a:pt x="13512" y="17007"/>
                      <a:pt x="13512" y="16908"/>
                    </a:cubicBezTo>
                    <a:cubicBezTo>
                      <a:pt x="13512" y="16908"/>
                      <a:pt x="13512" y="16908"/>
                      <a:pt x="13512" y="16515"/>
                    </a:cubicBezTo>
                    <a:cubicBezTo>
                      <a:pt x="13512" y="16417"/>
                      <a:pt x="13428" y="16318"/>
                      <a:pt x="13343" y="16318"/>
                    </a:cubicBezTo>
                    <a:cubicBezTo>
                      <a:pt x="13343" y="16318"/>
                      <a:pt x="13343" y="16318"/>
                      <a:pt x="8256" y="16318"/>
                    </a:cubicBezTo>
                    <a:close/>
                    <a:moveTo>
                      <a:pt x="8304" y="15532"/>
                    </a:moveTo>
                    <a:cubicBezTo>
                      <a:pt x="8304" y="15532"/>
                      <a:pt x="8304" y="15532"/>
                      <a:pt x="13397" y="15532"/>
                    </a:cubicBezTo>
                    <a:cubicBezTo>
                      <a:pt x="13907" y="15532"/>
                      <a:pt x="14331" y="15986"/>
                      <a:pt x="14331" y="16530"/>
                    </a:cubicBezTo>
                    <a:cubicBezTo>
                      <a:pt x="14331" y="16530"/>
                      <a:pt x="14331" y="16530"/>
                      <a:pt x="14331" y="16893"/>
                    </a:cubicBezTo>
                    <a:cubicBezTo>
                      <a:pt x="14331" y="17438"/>
                      <a:pt x="13907" y="17892"/>
                      <a:pt x="13397" y="17892"/>
                    </a:cubicBezTo>
                    <a:cubicBezTo>
                      <a:pt x="13397" y="17892"/>
                      <a:pt x="13397" y="17892"/>
                      <a:pt x="8304" y="17892"/>
                    </a:cubicBezTo>
                    <a:cubicBezTo>
                      <a:pt x="7795" y="17892"/>
                      <a:pt x="7370" y="17438"/>
                      <a:pt x="7370" y="16893"/>
                    </a:cubicBezTo>
                    <a:cubicBezTo>
                      <a:pt x="7370" y="16893"/>
                      <a:pt x="7370" y="16893"/>
                      <a:pt x="7370" y="16530"/>
                    </a:cubicBezTo>
                    <a:cubicBezTo>
                      <a:pt x="7370" y="15986"/>
                      <a:pt x="7795" y="15532"/>
                      <a:pt x="8304" y="15532"/>
                    </a:cubicBezTo>
                    <a:close/>
                    <a:moveTo>
                      <a:pt x="17160" y="11915"/>
                    </a:moveTo>
                    <a:cubicBezTo>
                      <a:pt x="17160" y="11915"/>
                      <a:pt x="17160" y="11915"/>
                      <a:pt x="19707" y="14015"/>
                    </a:cubicBezTo>
                    <a:cubicBezTo>
                      <a:pt x="19877" y="14106"/>
                      <a:pt x="19962" y="14380"/>
                      <a:pt x="19792" y="14563"/>
                    </a:cubicBezTo>
                    <a:cubicBezTo>
                      <a:pt x="19707" y="14654"/>
                      <a:pt x="19622" y="14745"/>
                      <a:pt x="19452" y="14745"/>
                    </a:cubicBezTo>
                    <a:cubicBezTo>
                      <a:pt x="19452" y="14745"/>
                      <a:pt x="19367" y="14745"/>
                      <a:pt x="19282" y="14654"/>
                    </a:cubicBezTo>
                    <a:cubicBezTo>
                      <a:pt x="19282" y="14654"/>
                      <a:pt x="19282" y="14654"/>
                      <a:pt x="16736" y="12646"/>
                    </a:cubicBezTo>
                    <a:cubicBezTo>
                      <a:pt x="16566" y="12463"/>
                      <a:pt x="16481" y="12189"/>
                      <a:pt x="16651" y="12007"/>
                    </a:cubicBezTo>
                    <a:cubicBezTo>
                      <a:pt x="16736" y="11824"/>
                      <a:pt x="16990" y="11824"/>
                      <a:pt x="17160" y="11915"/>
                    </a:cubicBezTo>
                    <a:close/>
                    <a:moveTo>
                      <a:pt x="4842" y="11784"/>
                    </a:moveTo>
                    <a:cubicBezTo>
                      <a:pt x="5013" y="11599"/>
                      <a:pt x="5270" y="11692"/>
                      <a:pt x="5356" y="11877"/>
                    </a:cubicBezTo>
                    <a:cubicBezTo>
                      <a:pt x="5527" y="12062"/>
                      <a:pt x="5442" y="12340"/>
                      <a:pt x="5270" y="12432"/>
                    </a:cubicBezTo>
                    <a:cubicBezTo>
                      <a:pt x="5270" y="12432"/>
                      <a:pt x="5270" y="12432"/>
                      <a:pt x="2528" y="14653"/>
                    </a:cubicBezTo>
                    <a:cubicBezTo>
                      <a:pt x="2442" y="14745"/>
                      <a:pt x="2356" y="14745"/>
                      <a:pt x="2271" y="14745"/>
                    </a:cubicBezTo>
                    <a:cubicBezTo>
                      <a:pt x="2185" y="14745"/>
                      <a:pt x="2014" y="14653"/>
                      <a:pt x="2014" y="14560"/>
                    </a:cubicBezTo>
                    <a:cubicBezTo>
                      <a:pt x="1842" y="14375"/>
                      <a:pt x="1928" y="14098"/>
                      <a:pt x="2099" y="14005"/>
                    </a:cubicBezTo>
                    <a:cubicBezTo>
                      <a:pt x="2099" y="14005"/>
                      <a:pt x="2099" y="14005"/>
                      <a:pt x="4842" y="11784"/>
                    </a:cubicBezTo>
                    <a:close/>
                    <a:moveTo>
                      <a:pt x="18350" y="6993"/>
                    </a:moveTo>
                    <a:cubicBezTo>
                      <a:pt x="18350" y="6993"/>
                      <a:pt x="18350" y="6993"/>
                      <a:pt x="21266" y="6993"/>
                    </a:cubicBezTo>
                    <a:cubicBezTo>
                      <a:pt x="21433" y="6993"/>
                      <a:pt x="21600" y="7167"/>
                      <a:pt x="21600" y="7430"/>
                    </a:cubicBezTo>
                    <a:cubicBezTo>
                      <a:pt x="21600" y="7604"/>
                      <a:pt x="21433" y="7779"/>
                      <a:pt x="21266" y="7779"/>
                    </a:cubicBezTo>
                    <a:cubicBezTo>
                      <a:pt x="21266" y="7779"/>
                      <a:pt x="21266" y="7779"/>
                      <a:pt x="18350" y="7779"/>
                    </a:cubicBezTo>
                    <a:cubicBezTo>
                      <a:pt x="18183" y="7779"/>
                      <a:pt x="18017" y="7604"/>
                      <a:pt x="18017" y="7430"/>
                    </a:cubicBezTo>
                    <a:cubicBezTo>
                      <a:pt x="18017" y="7167"/>
                      <a:pt x="18183" y="6993"/>
                      <a:pt x="18350" y="6993"/>
                    </a:cubicBezTo>
                    <a:close/>
                    <a:moveTo>
                      <a:pt x="344" y="6993"/>
                    </a:moveTo>
                    <a:cubicBezTo>
                      <a:pt x="344" y="6993"/>
                      <a:pt x="344" y="6993"/>
                      <a:pt x="3443" y="6993"/>
                    </a:cubicBezTo>
                    <a:cubicBezTo>
                      <a:pt x="3615" y="6993"/>
                      <a:pt x="3787" y="7167"/>
                      <a:pt x="3787" y="7430"/>
                    </a:cubicBezTo>
                    <a:cubicBezTo>
                      <a:pt x="3787" y="7604"/>
                      <a:pt x="3615" y="7779"/>
                      <a:pt x="3443" y="7779"/>
                    </a:cubicBezTo>
                    <a:cubicBezTo>
                      <a:pt x="3443" y="7779"/>
                      <a:pt x="3443" y="7779"/>
                      <a:pt x="344" y="7779"/>
                    </a:cubicBezTo>
                    <a:cubicBezTo>
                      <a:pt x="172" y="7779"/>
                      <a:pt x="0" y="7604"/>
                      <a:pt x="0" y="7430"/>
                    </a:cubicBezTo>
                    <a:cubicBezTo>
                      <a:pt x="0" y="7167"/>
                      <a:pt x="172" y="6993"/>
                      <a:pt x="344" y="6993"/>
                    </a:cubicBezTo>
                    <a:close/>
                    <a:moveTo>
                      <a:pt x="10632" y="2610"/>
                    </a:moveTo>
                    <a:cubicBezTo>
                      <a:pt x="10886" y="2610"/>
                      <a:pt x="11055" y="2896"/>
                      <a:pt x="11055" y="3086"/>
                    </a:cubicBezTo>
                    <a:cubicBezTo>
                      <a:pt x="11055" y="3276"/>
                      <a:pt x="10886" y="3466"/>
                      <a:pt x="10632" y="3466"/>
                    </a:cubicBezTo>
                    <a:cubicBezTo>
                      <a:pt x="8855" y="3466"/>
                      <a:pt x="7415" y="5082"/>
                      <a:pt x="7415" y="7079"/>
                    </a:cubicBezTo>
                    <a:cubicBezTo>
                      <a:pt x="7415" y="7364"/>
                      <a:pt x="7246" y="7554"/>
                      <a:pt x="7077" y="7554"/>
                    </a:cubicBezTo>
                    <a:cubicBezTo>
                      <a:pt x="6823" y="7554"/>
                      <a:pt x="6654" y="7364"/>
                      <a:pt x="6654" y="7079"/>
                    </a:cubicBezTo>
                    <a:cubicBezTo>
                      <a:pt x="6654" y="4607"/>
                      <a:pt x="8431" y="2610"/>
                      <a:pt x="10632" y="2610"/>
                    </a:cubicBezTo>
                    <a:close/>
                    <a:moveTo>
                      <a:pt x="10902" y="700"/>
                    </a:moveTo>
                    <a:cubicBezTo>
                      <a:pt x="14134" y="700"/>
                      <a:pt x="16686" y="3584"/>
                      <a:pt x="16686" y="7027"/>
                    </a:cubicBezTo>
                    <a:cubicBezTo>
                      <a:pt x="16686" y="8515"/>
                      <a:pt x="16346" y="9818"/>
                      <a:pt x="15495" y="10934"/>
                    </a:cubicBezTo>
                    <a:cubicBezTo>
                      <a:pt x="13879" y="13447"/>
                      <a:pt x="14304" y="14656"/>
                      <a:pt x="14304" y="14749"/>
                    </a:cubicBezTo>
                    <a:cubicBezTo>
                      <a:pt x="14389" y="14935"/>
                      <a:pt x="14304" y="15121"/>
                      <a:pt x="14049" y="15214"/>
                    </a:cubicBezTo>
                    <a:cubicBezTo>
                      <a:pt x="13879" y="15307"/>
                      <a:pt x="13709" y="15214"/>
                      <a:pt x="13624" y="15028"/>
                    </a:cubicBezTo>
                    <a:cubicBezTo>
                      <a:pt x="13539" y="14935"/>
                      <a:pt x="12943" y="13353"/>
                      <a:pt x="14900" y="10469"/>
                    </a:cubicBezTo>
                    <a:cubicBezTo>
                      <a:pt x="15580" y="9446"/>
                      <a:pt x="16005" y="8329"/>
                      <a:pt x="16005" y="7027"/>
                    </a:cubicBezTo>
                    <a:cubicBezTo>
                      <a:pt x="16005" y="3957"/>
                      <a:pt x="13709" y="1538"/>
                      <a:pt x="10902" y="1538"/>
                    </a:cubicBezTo>
                    <a:cubicBezTo>
                      <a:pt x="8095" y="1538"/>
                      <a:pt x="5798" y="3957"/>
                      <a:pt x="5798" y="7027"/>
                    </a:cubicBezTo>
                    <a:cubicBezTo>
                      <a:pt x="5798" y="8236"/>
                      <a:pt x="6224" y="9446"/>
                      <a:pt x="6904" y="10376"/>
                    </a:cubicBezTo>
                    <a:cubicBezTo>
                      <a:pt x="6904" y="10469"/>
                      <a:pt x="6904" y="10469"/>
                      <a:pt x="6904" y="10469"/>
                    </a:cubicBezTo>
                    <a:cubicBezTo>
                      <a:pt x="8861" y="13447"/>
                      <a:pt x="8350" y="14935"/>
                      <a:pt x="8265" y="15028"/>
                    </a:cubicBezTo>
                    <a:cubicBezTo>
                      <a:pt x="8180" y="15214"/>
                      <a:pt x="8010" y="15307"/>
                      <a:pt x="7925" y="15307"/>
                    </a:cubicBezTo>
                    <a:cubicBezTo>
                      <a:pt x="7840" y="15307"/>
                      <a:pt x="7755" y="15307"/>
                      <a:pt x="7755" y="15214"/>
                    </a:cubicBezTo>
                    <a:cubicBezTo>
                      <a:pt x="7585" y="15121"/>
                      <a:pt x="7500" y="14935"/>
                      <a:pt x="7585" y="14656"/>
                    </a:cubicBezTo>
                    <a:cubicBezTo>
                      <a:pt x="7585" y="14656"/>
                      <a:pt x="8010" y="13540"/>
                      <a:pt x="6309" y="10934"/>
                    </a:cubicBezTo>
                    <a:cubicBezTo>
                      <a:pt x="5458" y="9818"/>
                      <a:pt x="5118" y="8515"/>
                      <a:pt x="5118" y="7027"/>
                    </a:cubicBezTo>
                    <a:cubicBezTo>
                      <a:pt x="5118" y="3584"/>
                      <a:pt x="7670" y="700"/>
                      <a:pt x="10902" y="700"/>
                    </a:cubicBezTo>
                    <a:close/>
                    <a:moveTo>
                      <a:pt x="2521" y="104"/>
                    </a:moveTo>
                    <a:cubicBezTo>
                      <a:pt x="2521" y="104"/>
                      <a:pt x="2521" y="104"/>
                      <a:pt x="5153" y="2202"/>
                    </a:cubicBezTo>
                    <a:cubicBezTo>
                      <a:pt x="5323" y="2392"/>
                      <a:pt x="5323" y="2678"/>
                      <a:pt x="5238" y="2869"/>
                    </a:cubicBezTo>
                    <a:cubicBezTo>
                      <a:pt x="5153" y="2964"/>
                      <a:pt x="5068" y="3060"/>
                      <a:pt x="4898" y="3060"/>
                    </a:cubicBezTo>
                    <a:cubicBezTo>
                      <a:pt x="4813" y="3060"/>
                      <a:pt x="4729" y="2964"/>
                      <a:pt x="4644" y="2964"/>
                    </a:cubicBezTo>
                    <a:lnTo>
                      <a:pt x="2097" y="772"/>
                    </a:lnTo>
                    <a:cubicBezTo>
                      <a:pt x="1927" y="581"/>
                      <a:pt x="1842" y="390"/>
                      <a:pt x="2012" y="200"/>
                    </a:cubicBezTo>
                    <a:cubicBezTo>
                      <a:pt x="2097" y="9"/>
                      <a:pt x="2352" y="-85"/>
                      <a:pt x="2521" y="104"/>
                    </a:cubicBezTo>
                    <a:close/>
                    <a:moveTo>
                      <a:pt x="19286" y="102"/>
                    </a:moveTo>
                    <a:cubicBezTo>
                      <a:pt x="19455" y="-85"/>
                      <a:pt x="19708" y="8"/>
                      <a:pt x="19793" y="196"/>
                    </a:cubicBezTo>
                    <a:cubicBezTo>
                      <a:pt x="19962" y="385"/>
                      <a:pt x="19877" y="573"/>
                      <a:pt x="19708" y="762"/>
                    </a:cubicBezTo>
                    <a:cubicBezTo>
                      <a:pt x="19708" y="762"/>
                      <a:pt x="19708" y="762"/>
                      <a:pt x="17259" y="2741"/>
                    </a:cubicBezTo>
                    <a:cubicBezTo>
                      <a:pt x="17175" y="2835"/>
                      <a:pt x="17090" y="2835"/>
                      <a:pt x="17090" y="2835"/>
                    </a:cubicBezTo>
                    <a:cubicBezTo>
                      <a:pt x="16921" y="2835"/>
                      <a:pt x="16837" y="2741"/>
                      <a:pt x="16752" y="2647"/>
                    </a:cubicBezTo>
                    <a:cubicBezTo>
                      <a:pt x="16583" y="2458"/>
                      <a:pt x="16668" y="2175"/>
                      <a:pt x="16837" y="208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pPr algn="ctr"/>
              </a:p>
            </p:txBody>
          </p:sp>
        </p:grpSp>
      </p:grpSp>
      <p:sp>
        <p:nvSpPr>
          <p:cNvPr id="129" name="矩形"/>
          <p:cNvSpPr/>
          <p:nvPr/>
        </p:nvSpPr>
        <p:spPr>
          <a:xfrm flipH="1">
            <a:off x="6157157" y="1342007"/>
            <a:ext cx="2736116" cy="3830955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1" i="0" u="none" strike="noStrike" kern="0" cap="none" spc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共</a:t>
            </a:r>
            <a:r>
              <a:rPr lang="en-US" altLang="zh-CN" sz="1800" b="1" i="0" u="none" strike="noStrike" kern="0" cap="none" spc="0" baseline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3项</a:t>
            </a:r>
            <a:r>
              <a:rPr lang="zh-CN" altLang="en-US" sz="1800" b="1" i="0" u="none" strike="noStrike" kern="0" cap="none" spc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课题</a:t>
            </a:r>
            <a:r>
              <a:rPr lang="zh-CN" altLang="en-US" sz="1800" b="1" i="0" u="none" strike="noStrike" kern="0" cap="none" spc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立项：</a:t>
            </a:r>
            <a:endParaRPr lang="en-US" altLang="zh-CN" sz="1800" b="1" i="0" u="none" strike="noStrike" kern="0" cap="none" spc="0" baseline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0" indent="0" algn="l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1" i="0" u="none" strike="noStrike" kern="0" cap="none" spc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      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李淑红</a:t>
            </a:r>
            <a:r>
              <a:rPr lang="zh-CN" altLang="en-US" sz="1800" b="1" i="0" u="none" strike="noStrike" kern="0" cap="none" spc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老师主持的</a:t>
            </a:r>
            <a:r>
              <a:rPr lang="zh-CN" altLang="en-US" sz="1800" b="1" i="0" u="none" strike="noStrike" kern="0" cap="none" spc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德州</a:t>
            </a:r>
            <a:r>
              <a:rPr lang="zh-CN" altLang="en-US" sz="1800" b="1" i="0" u="none" strike="noStrike" kern="0" cap="none" spc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市</a:t>
            </a:r>
            <a:r>
              <a:rPr lang="zh-CN" altLang="en-US" sz="18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教育教学研究一般课题立项</a:t>
            </a:r>
            <a:r>
              <a:rPr lang="en-US" altLang="zh-CN" sz="18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1项</a:t>
            </a:r>
            <a:r>
              <a:rPr lang="zh-CN" altLang="en-US" sz="1800" b="1" i="0" u="none" strike="noStrike" kern="1200" cap="none" spc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；</a:t>
            </a:r>
            <a:endParaRPr lang="en-US" altLang="zh-CN" sz="1800" b="1" i="0" u="none" strike="noStrike" kern="1200" cap="none" spc="0" baseline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  <a:p>
            <a:pPr marL="0" indent="0" algn="l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1" i="0" u="none" strike="noStrike" kern="0" cap="none" spc="0" baseline="0">
                <a:solidFill>
                  <a:srgbClr val="C80A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 </a:t>
            </a:r>
            <a:r>
              <a:rPr lang="zh-CN" altLang="en-US" sz="1800" b="1" i="0" u="none" strike="noStrike" kern="1200" cap="none" spc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由</a:t>
            </a:r>
            <a:r>
              <a:rPr lang="zh-CN" altLang="en-US" sz="18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肖岩岩，王晓真</a:t>
            </a:r>
            <a:r>
              <a:rPr lang="zh-CN" altLang="en-US" sz="18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老师分别主持的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第十一届“调研德州”</a:t>
            </a:r>
            <a:r>
              <a:rPr lang="zh-CN" altLang="en-US" sz="18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课题获批立项</a:t>
            </a:r>
            <a:r>
              <a:rPr lang="en-US" altLang="zh-CN" sz="18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2项</a:t>
            </a:r>
            <a:r>
              <a:rPr lang="en-US" altLang="zh-CN" sz="1800" b="1" i="0" u="none" strike="noStrike" kern="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altLang="zh-CN" sz="1800" b="1" i="0" u="none" strike="noStrike" kern="0" cap="none" spc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1800" b="1" i="0" u="none" strike="noStrike" kern="0" cap="none" spc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</a:t>
            </a:r>
            <a:endParaRPr lang="en-US" altLang="zh-CN" sz="1800" b="1" i="0" u="none" strike="noStrike" kern="0" cap="none" spc="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800" b="1" i="0" u="none" strike="noStrike" kern="0" cap="none" spc="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0" name="矩形"/>
          <p:cNvSpPr/>
          <p:nvPr/>
        </p:nvSpPr>
        <p:spPr>
          <a:xfrm flipH="1">
            <a:off x="683895" y="3076575"/>
            <a:ext cx="3030855" cy="1136015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1" i="0" u="none" strike="noStrike" kern="0" cap="none" spc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    </a:t>
            </a:r>
            <a:r>
              <a:rPr lang="zh-CN" altLang="en-US" sz="1800" b="1" i="0" u="none" strike="noStrike" kern="0" cap="none" spc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上学期我校共有</a:t>
            </a:r>
            <a:r>
              <a:rPr lang="en-US" altLang="zh-CN" sz="1800" b="1" i="0" u="none" strike="noStrike" kern="0" cap="none" spc="0" baseline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800" b="1" i="0" u="none" strike="noStrike" kern="0" cap="none" spc="0" baseline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项</a:t>
            </a:r>
            <a:r>
              <a:rPr lang="zh-CN" altLang="en-US" sz="18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德州市教育科学规划一般课题结题，分别由</a:t>
            </a:r>
            <a:r>
              <a:rPr lang="zh-CN" altLang="en-US" sz="18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张鹏</a:t>
            </a:r>
            <a:r>
              <a:rPr lang="zh-CN" altLang="en-US" sz="18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老师和</a:t>
            </a:r>
            <a:r>
              <a:rPr lang="zh-CN" altLang="en-US" sz="18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贾万鹏</a:t>
            </a:r>
            <a:r>
              <a:rPr lang="zh-CN" altLang="en-US" sz="18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老师主持。</a:t>
            </a:r>
            <a:endParaRPr lang="zh-CN" altLang="en-US" sz="1800" b="1" i="0" u="none" strike="noStrike" kern="0" cap="none" spc="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950" y="721360"/>
            <a:ext cx="3382645" cy="4546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500" kern="0">
                <a:solidFill>
                  <a:srgbClr val="C80A2A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申</a:t>
            </a:r>
            <a:r>
              <a:rPr lang="en-US" altLang="zh-CN" sz="2500" kern="0">
                <a:solidFill>
                  <a:srgbClr val="C80A2A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 </a:t>
            </a:r>
            <a:r>
              <a:rPr lang="zh-CN" altLang="en-US" sz="2500" kern="0">
                <a:solidFill>
                  <a:srgbClr val="C80A2A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报  </a:t>
            </a:r>
            <a:endParaRPr lang="zh-CN" altLang="en-US" sz="2500" kern="0">
              <a:solidFill>
                <a:srgbClr val="C80A2A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995" y="1258570"/>
            <a:ext cx="2438400" cy="5219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b="1" ker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      </a:t>
            </a:r>
            <a:r>
              <a:rPr lang="zh-CN" altLang="en-US" b="1" ker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上学期我校申报</a:t>
            </a:r>
            <a:r>
              <a:rPr lang="en-US" altLang="zh-CN" b="1" ker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“</a:t>
            </a:r>
            <a:r>
              <a:rPr lang="zh-CN" altLang="en-US" b="1" ker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每月一课题</a:t>
            </a:r>
            <a:r>
              <a:rPr lang="en-US" altLang="zh-CN" b="1" ker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”4</a:t>
            </a:r>
            <a:r>
              <a:rPr lang="zh-CN" altLang="en-US" b="1" ker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项，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第十一届“调研德州”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项，</a:t>
            </a:r>
            <a:r>
              <a:rPr lang="zh-CN" altLang="en-US" b="1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共</a:t>
            </a:r>
            <a:r>
              <a:rPr lang="en-US" altLang="zh-CN" b="1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</a:t>
            </a:r>
            <a:r>
              <a:rPr lang="zh-CN" altLang="en-US" b="1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项。</a:t>
            </a:r>
            <a:endParaRPr lang="zh-CN" altLang="en-US" b="1" ker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6285" y="208915"/>
            <a:ext cx="4572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1"/>
            <a:r>
              <a:rPr lang="zh-CN" altLang="en-US" sz="2200" b="1">
                <a:solidFill>
                  <a:srgbClr val="C00000"/>
                </a:solidFill>
                <a:latin typeface="黑体" panose="02010609060101010101" pitchFamily="-128" charset="-122"/>
                <a:ea typeface="黑体" panose="02010609060101010101" pitchFamily="-128" charset="-122"/>
                <a:sym typeface="+mn-ea"/>
              </a:rPr>
              <a:t>一、</a:t>
            </a:r>
            <a:r>
              <a:rPr lang="zh-CN" altLang="en-US" sz="2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课题申报、立项及结题</a:t>
            </a:r>
            <a:endParaRPr lang="en-US" altLang="zh-CN" sz="2200" b="1" i="0" u="none" strike="noStrike" kern="1200" cap="none" spc="0" baseline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  <a:p>
            <a:endParaRPr lang="zh-CN" altLang="en-US" sz="2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699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18" grpId="0" animBg="1"/>
      <p:bldP spid="117" grpId="0" animBg="1"/>
      <p:bldP spid="129" grpId="0"/>
      <p:bldP spid="1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文本框"/>
          <p:cNvSpPr txBox="1"/>
          <p:nvPr/>
        </p:nvSpPr>
        <p:spPr>
          <a:xfrm>
            <a:off x="972298" y="988050"/>
            <a:ext cx="7415887" cy="148399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en-US" altLang="zh-CN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19</a:t>
            </a: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日至</a:t>
            </a:r>
            <a:r>
              <a:rPr lang="en-US" altLang="zh-CN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</a:t>
            </a: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6日，共向德州市高中课堂研究团队</a:t>
            </a:r>
            <a:r>
              <a:rPr lang="zh-CN" altLang="en-US" sz="2200" b="1">
                <a:solidFill>
                  <a:srgbClr val="C80A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“课堂互鉴”</a:t>
            </a: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报送论文</a:t>
            </a:r>
            <a:r>
              <a:rPr lang="en-US" altLang="zh-CN" sz="2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篇。</a:t>
            </a:r>
            <a:r>
              <a:rPr lang="en-US" altLang="zh-CN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</a:t>
            </a: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日向其《高中课堂建设》专辑推荐论文</a:t>
            </a:r>
            <a:r>
              <a:rPr lang="en-US" altLang="zh-CN" sz="2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篇。</a:t>
            </a:r>
            <a:endParaRPr lang="en-US" altLang="zh-CN" sz="2200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800" b="1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3" name="文本框"/>
          <p:cNvSpPr txBox="1"/>
          <p:nvPr/>
        </p:nvSpPr>
        <p:spPr>
          <a:xfrm>
            <a:off x="908702" y="2572332"/>
            <a:ext cx="7703883" cy="157861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2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27日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</a:t>
            </a:r>
            <a:r>
              <a:rPr lang="zh-CN" altLang="en-US" sz="2400" b="1">
                <a:solidFill>
                  <a:srgbClr val="C80A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《德州教科研》征稿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启事通知，将我校第九届论文比赛一等奖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篇论文于7月3日发送至《德州教科研》邮箱。</a:t>
            </a:r>
            <a:endParaRPr lang="en-US" altLang="zh-CN" sz="2400" b="0" i="0" u="none" strike="noStrike" kern="1200" cap="none" spc="0" baseline="0">
              <a:latin typeface="Times New Roman" panose="02020603050405020304" charset="0"/>
              <a:ea typeface="仿宋_GB2312" panose="02010609030101010101" charset="-122"/>
              <a:cs typeface="Times New Roman" panose="02020603050405020304" charset="0"/>
            </a:endParaRPr>
          </a:p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400" b="0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9795" y="196215"/>
            <a:ext cx="457200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二、市级论文推送</a:t>
            </a:r>
            <a:endParaRPr lang="zh-CN" altLang="en-US" sz="2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699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文本框"/>
          <p:cNvSpPr txBox="1"/>
          <p:nvPr/>
        </p:nvSpPr>
        <p:spPr>
          <a:xfrm>
            <a:off x="1044053" y="988049"/>
            <a:ext cx="6977384" cy="188658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28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</a:t>
            </a: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德州市教育科学研究院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《关于组织推荐参加2023年山东省中小学和幼儿园</a:t>
            </a:r>
            <a:r>
              <a:rPr lang="zh-CN" altLang="en-US" sz="2000" b="1" i="0" u="none" strike="noStrike" kern="1200" cap="none" spc="0" baseline="0">
                <a:solidFill>
                  <a:srgbClr val="C80A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自制教（玩）具评选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活动的通知》，我校李守刚、王桂永、王明杰三位老师的教具获推省级评选。</a:t>
            </a:r>
            <a:r>
              <a:rPr lang="zh-CN" altLang="en-US" sz="20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王桂永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老师、</a:t>
            </a:r>
            <a:r>
              <a:rPr lang="zh-CN" altLang="en-US" sz="20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李守刚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老师最终获得</a:t>
            </a:r>
            <a:r>
              <a:rPr lang="zh-CN" altLang="en-US" sz="20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省三等奖。</a:t>
            </a:r>
            <a:endParaRPr lang="en-US" altLang="zh-CN" sz="2000" b="1" i="0" u="none" strike="noStrike" kern="1200" cap="none" spc="0" baseline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000" b="1" i="0" u="none" strike="noStrike" kern="1200" cap="none" spc="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3" name="文本框"/>
          <p:cNvSpPr txBox="1"/>
          <p:nvPr/>
        </p:nvSpPr>
        <p:spPr>
          <a:xfrm>
            <a:off x="972054" y="3076529"/>
            <a:ext cx="7049383" cy="15144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2540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2.4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11日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r>
              <a:rPr lang="en-US" altLang="zh-CN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发德州市教育科学研究院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《关于征集山东省</a:t>
            </a:r>
            <a:r>
              <a:rPr lang="zh-CN" altLang="en-US" sz="2000" b="1" i="0" u="none" strike="noStrike" kern="1200" cap="none" spc="0" baseline="0">
                <a:solidFill>
                  <a:srgbClr val="C80A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优秀传统文化教育资源开发与利用案例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的通知》，经评选推荐</a:t>
            </a:r>
            <a:r>
              <a:rPr lang="zh-CN" altLang="en-US" sz="2000" b="1" i="0" u="none" strike="noStrike" kern="12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胡博</a:t>
            </a:r>
            <a:r>
              <a:rPr lang="zh-CN" altLang="en-US" sz="2000" b="1" i="0" u="none" strike="noStrike" kern="1200" cap="none" spc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老师案例上传德州市教学云平台。</a:t>
            </a:r>
            <a:endParaRPr lang="en-US" altLang="zh-CN" sz="2000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000" b="1" i="0" u="none" strike="noStrike" kern="1200" cap="none" spc="0" baseline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9795" y="196215"/>
            <a:ext cx="4572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</a:t>
            </a:r>
            <a:r>
              <a:rPr lang="zh-CN" altLang="en-US" sz="2200" b="1">
                <a:solidFill>
                  <a:srgbClr val="C80A2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教学比赛、案例评选</a:t>
            </a:r>
            <a:endParaRPr lang="zh-CN" altLang="en-US" sz="2200" b="1">
              <a:solidFill>
                <a:srgbClr val="C80A2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sz="2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699">
        <p:fade/>
      </p:transition>
    </mc:Choice>
    <mc:Fallback>
      <p:transition>
        <p:fade/>
      </p:transition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2179,&quot;width&quot;:4800.99842519685}"/>
</p:tagLst>
</file>

<file path=ppt/tags/tag2.xml><?xml version="1.0" encoding="utf-8"?>
<p:tagLst xmlns:p="http://schemas.openxmlformats.org/presentationml/2006/main">
  <p:tag name="KSO_WM_UNIT_PLACING_PICTURE_USER_VIEWPORT" val="{&quot;height&quot;:8102.500787401575,&quot;width&quot;:4491.289763779528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PLACING_PICTURE_USER_VIEWPORT" val="{&quot;height&quot;:8102.500787401575,&quot;width&quot;:4491.289763779528}"/>
  <p:tag name="KSO_WM_BEAUTIFY_FLAG" val=""/>
</p:tagLst>
</file>

<file path=ppt/tags/tag6.xml><?xml version="1.0" encoding="utf-8"?>
<p:tagLst xmlns:p="http://schemas.openxmlformats.org/presentationml/2006/main">
  <p:tag name="KSO_WM_UNIT_PLACING_PICTURE_USER_VIEWPORT" val="{&quot;height&quot;:8102.500787401575,&quot;width&quot;:4491.289763779528}"/>
</p:tagLst>
</file>

<file path=ppt/tags/tag7.xml><?xml version="1.0" encoding="utf-8"?>
<p:tagLst xmlns:p="http://schemas.openxmlformats.org/presentationml/2006/main">
  <p:tag name="KSO_WM_UNIT_PLACING_PICTURE_USER_VIEWPORT" val="{&quot;height&quot;:8102.500787401575,&quot;width&quot;:4491.289763779528}"/>
  <p:tag name="KSO_WM_BEAUTIFY_FLAG" val=""/>
</p:tagLst>
</file>

<file path=ppt/tags/tag8.xml><?xml version="1.0" encoding="utf-8"?>
<p:tagLst xmlns:p="http://schemas.openxmlformats.org/presentationml/2006/main">
  <p:tag name="KSO_WM_UNIT_PLACING_PICTURE_USER_VIEWPORT" val="{&quot;height&quot;:1308.6566929133858,&quot;width&quot;:9560.461417322835}"/>
</p:tagLst>
</file>

<file path=ppt/tags/tag9.xml><?xml version="1.0" encoding="utf-8"?>
<p:tagLst xmlns:p="http://schemas.openxmlformats.org/presentationml/2006/main">
  <p:tag name="KSO_WPP_MARK_KEY" val="8df39c2f-c61b-4596-8890-82e0db6848a4"/>
  <p:tag name="COMMONDATA" val="eyJoZGlkIjoiN2E3Y2Y3ZTgyNDdjYzk4MWRjMmM0OTdhNjFlNzhjNWMifQ=="/>
</p:tagLst>
</file>

<file path=ppt/theme/theme1.xml><?xml version="1.0" encoding="utf-8"?>
<a:theme xmlns:a="http://schemas.openxmlformats.org/drawingml/2006/main" name="第一PPT，www.1ppt.com">
  <a:themeElements>
    <a:clrScheme name="第一PPT，www.1ppt.com">
      <a:dk1>
        <a:srgbClr val="000000"/>
      </a:dk1>
      <a:lt1>
        <a:srgbClr val="FFFFFF"/>
      </a:lt1>
      <a:dk2>
        <a:srgbClr val="C80A2A"/>
      </a:dk2>
      <a:lt2>
        <a:srgbClr val="EEECE1"/>
      </a:lt2>
      <a:accent1>
        <a:srgbClr val="C80A2A"/>
      </a:accent1>
      <a:accent2>
        <a:srgbClr val="108887"/>
      </a:accent2>
      <a:accent3>
        <a:srgbClr val="D87833"/>
      </a:accent3>
      <a:accent4>
        <a:srgbClr val="2297CD"/>
      </a:accent4>
      <a:accent5>
        <a:srgbClr val="C80A2A"/>
      </a:accent5>
      <a:accent6>
        <a:srgbClr val="108887"/>
      </a:accent6>
      <a:hlink>
        <a:srgbClr val="D87833"/>
      </a:hlink>
      <a:folHlink>
        <a:srgbClr val="2297CD"/>
      </a:folHlink>
    </a:clrScheme>
    <a:fontScheme name="第一PPT，www.1ppt.com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第一PPT，www.1ppt.com">
      <a:fillStyleLst>
        <a:solidFill>
          <a:schemeClr val="phClr"/>
        </a:solidFill>
        <a:gradFill/>
        <a:gradFill/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设计方案">
      <a:dk1>
        <a:srgbClr val="000000"/>
      </a:dk1>
      <a:lt1>
        <a:srgbClr val="FFFFFF"/>
      </a:lt1>
      <a:dk2>
        <a:srgbClr val="C80A2A"/>
      </a:dk2>
      <a:lt2>
        <a:srgbClr val="EEECE1"/>
      </a:lt2>
      <a:accent1>
        <a:srgbClr val="C80A2A"/>
      </a:accent1>
      <a:accent2>
        <a:srgbClr val="108887"/>
      </a:accent2>
      <a:accent3>
        <a:srgbClr val="D87833"/>
      </a:accent3>
      <a:accent4>
        <a:srgbClr val="2297CD"/>
      </a:accent4>
      <a:accent5>
        <a:srgbClr val="C80A2A"/>
      </a:accent5>
      <a:accent6>
        <a:srgbClr val="108887"/>
      </a:accent6>
      <a:hlink>
        <a:srgbClr val="D87833"/>
      </a:hlink>
      <a:folHlink>
        <a:srgbClr val="2297CD"/>
      </a:folHlink>
    </a:clrScheme>
    <a:fontScheme name="自定义设计方案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自定义设计方案">
      <a:fillStyleLst>
        <a:solidFill>
          <a:schemeClr val="phClr"/>
        </a:solidFill>
        <a:gradFill/>
        <a:gradFill/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第一PPT，www.1ppt.com">
  <a:themeElements>
    <a:clrScheme name="自定义 1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B7112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y1l13fna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tesMaster1">
  <a:themeElements>
    <a:clrScheme name="notesMaster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otesMaster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notesMaster1">
      <a:fillStyleLst>
        <a:solidFill>
          <a:schemeClr val="phClr"/>
        </a:solidFill>
        <a:gradFill/>
        <a:gradFill/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andoutMaster1">
  <a:themeElements>
    <a:clrScheme name="handoutMaster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andoutMaster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handoutMaster1">
      <a:fillStyleLst>
        <a:solidFill>
          <a:schemeClr val="phClr"/>
        </a:solidFill>
        <a:gradFill/>
        <a:gradFill/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cheme1">
    <a:dk1>
      <a:srgbClr val="000000"/>
    </a:dk1>
    <a:lt1>
      <a:srgbClr val="FFFFFF"/>
    </a:lt1>
    <a:dk2>
      <a:srgbClr val="C80A2A"/>
    </a:dk2>
    <a:lt2>
      <a:srgbClr val="EEECE1"/>
    </a:lt2>
    <a:accent1>
      <a:srgbClr val="C80A2A"/>
    </a:accent1>
    <a:accent2>
      <a:srgbClr val="108887"/>
    </a:accent2>
    <a:accent3>
      <a:srgbClr val="D87833"/>
    </a:accent3>
    <a:accent4>
      <a:srgbClr val="2297CD"/>
    </a:accent4>
    <a:accent5>
      <a:srgbClr val="C80A2A"/>
    </a:accent5>
    <a:accent6>
      <a:srgbClr val="108887"/>
    </a:accent6>
    <a:hlink>
      <a:srgbClr val="D87833"/>
    </a:hlink>
    <a:folHlink>
      <a:srgbClr val="2297CD"/>
    </a:folHlink>
  </a:clrScheme>
</a:themeOverride>
</file>

<file path=ppt/theme/themeOverride2.xml><?xml version="1.0" encoding="utf-8"?>
<a:themeOverride xmlns:a="http://schemas.openxmlformats.org/drawingml/2006/main">
  <a:clrScheme name="scheme3">
    <a:dk1>
      <a:srgbClr val="000000"/>
    </a:dk1>
    <a:lt1>
      <a:srgbClr val="FFFFFF"/>
    </a:lt1>
    <a:dk2>
      <a:srgbClr val="C80A2A"/>
    </a:dk2>
    <a:lt2>
      <a:srgbClr val="EEECE1"/>
    </a:lt2>
    <a:accent1>
      <a:srgbClr val="C80A2A"/>
    </a:accent1>
    <a:accent2>
      <a:srgbClr val="108887"/>
    </a:accent2>
    <a:accent3>
      <a:srgbClr val="D87833"/>
    </a:accent3>
    <a:accent4>
      <a:srgbClr val="2297CD"/>
    </a:accent4>
    <a:accent5>
      <a:srgbClr val="C80A2A"/>
    </a:accent5>
    <a:accent6>
      <a:srgbClr val="108887"/>
    </a:accent6>
    <a:hlink>
      <a:srgbClr val="D87833"/>
    </a:hlink>
    <a:folHlink>
      <a:srgbClr val="2297CD"/>
    </a:folHlink>
  </a:clrScheme>
</a:themeOverride>
</file>

<file path=ppt/theme/themeOverride3.xml><?xml version="1.0" encoding="utf-8"?>
<a:themeOverride xmlns:a="http://schemas.openxmlformats.org/drawingml/2006/main">
  <a:clrScheme name="scheme3">
    <a:dk1>
      <a:srgbClr val="000000"/>
    </a:dk1>
    <a:lt1>
      <a:srgbClr val="FFFFFF"/>
    </a:lt1>
    <a:dk2>
      <a:srgbClr val="C80A2A"/>
    </a:dk2>
    <a:lt2>
      <a:srgbClr val="EEECE1"/>
    </a:lt2>
    <a:accent1>
      <a:srgbClr val="C80A2A"/>
    </a:accent1>
    <a:accent2>
      <a:srgbClr val="108887"/>
    </a:accent2>
    <a:accent3>
      <a:srgbClr val="D87833"/>
    </a:accent3>
    <a:accent4>
      <a:srgbClr val="2297CD"/>
    </a:accent4>
    <a:accent5>
      <a:srgbClr val="C80A2A"/>
    </a:accent5>
    <a:accent6>
      <a:srgbClr val="108887"/>
    </a:accent6>
    <a:hlink>
      <a:srgbClr val="D87833"/>
    </a:hlink>
    <a:folHlink>
      <a:srgbClr val="2297CD"/>
    </a:folHlink>
  </a:clrScheme>
</a:themeOverride>
</file>

<file path=ppt/theme/themeOverride4.xml><?xml version="1.0" encoding="utf-8"?>
<a:themeOverride xmlns:a="http://schemas.openxmlformats.org/drawingml/2006/main">
  <a:clrScheme name="scheme4">
    <a:dk1>
      <a:srgbClr val="000000"/>
    </a:dk1>
    <a:lt1>
      <a:srgbClr val="FFFFFF"/>
    </a:lt1>
    <a:dk2>
      <a:srgbClr val="C80A2A"/>
    </a:dk2>
    <a:lt2>
      <a:srgbClr val="EEECE1"/>
    </a:lt2>
    <a:accent1>
      <a:srgbClr val="C80A2A"/>
    </a:accent1>
    <a:accent2>
      <a:srgbClr val="108887"/>
    </a:accent2>
    <a:accent3>
      <a:srgbClr val="D87833"/>
    </a:accent3>
    <a:accent4>
      <a:srgbClr val="2297CD"/>
    </a:accent4>
    <a:accent5>
      <a:srgbClr val="C80A2A"/>
    </a:accent5>
    <a:accent6>
      <a:srgbClr val="108887"/>
    </a:accent6>
    <a:hlink>
      <a:srgbClr val="D87833"/>
    </a:hlink>
    <a:folHlink>
      <a:srgbClr val="2297C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Normal.eit</Template>
  <TotalTime>0</TotalTime>
  <Words>4813</Words>
  <Application>WPS 演示</Application>
  <PresentationFormat/>
  <Paragraphs>229</Paragraphs>
  <Slides>33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7" baseType="lpstr">
      <vt:lpstr>Arial</vt:lpstr>
      <vt:lpstr>宋体</vt:lpstr>
      <vt:lpstr>Wingdings</vt:lpstr>
      <vt:lpstr>Calibri</vt:lpstr>
      <vt:lpstr>Times New Roman</vt:lpstr>
      <vt:lpstr>微软雅黑</vt:lpstr>
      <vt:lpstr>楷体</vt:lpstr>
      <vt:lpstr>黑体</vt:lpstr>
      <vt:lpstr>仿宋_GB2312</vt:lpstr>
      <vt:lpstr>Arial Unicode MS</vt:lpstr>
      <vt:lpstr>第一PPT，www.1ppt.com</vt:lpstr>
      <vt:lpstr>自定义设计方案</vt:lpstr>
      <vt:lpstr>1_第一PPT，www.1ppt.com</vt:lpstr>
      <vt:lpstr>Office12.wps.Document.8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第一PPT，www.1ppt.com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彩色烟雾颜料</dc:title>
  <dc:creator>第一PPT</dc:creator>
  <cp:keywords>www.1ppt.com</cp:keywords>
  <dc:description>www.1ppt.com</dc:description>
  <cp:lastModifiedBy>Administrator</cp:lastModifiedBy>
  <cp:revision>737</cp:revision>
  <dcterms:created xsi:type="dcterms:W3CDTF">2015-04-24T01:01:00Z</dcterms:created>
  <dcterms:modified xsi:type="dcterms:W3CDTF">2023-08-30T08:31:47Z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0515FBCEA8A6453A9634B45250F4AF64</vt:lpwstr>
  </property>
  <property fmtid="{D5CDD505-2E9C-101B-9397-08002B2CF9AE}" pid="3" name="KSOProductBuildVer">
    <vt:lpwstr>2052-11.1.0.14309</vt:lpwstr>
  </property>
</Properties>
</file>